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56" r:id="rId3"/>
    <p:sldId id="262" r:id="rId4"/>
    <p:sldId id="263" r:id="rId5"/>
    <p:sldId id="264" r:id="rId6"/>
    <p:sldId id="265" r:id="rId7"/>
    <p:sldId id="266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08.06.2017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08.06.2017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eniz\Desktop\Beş Hececi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460432" cy="436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915657" y="5921780"/>
            <a:ext cx="3868303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i="1" dirty="0" smtClean="0">
                <a:solidFill>
                  <a:srgbClr val="FF0000"/>
                </a:solidFill>
              </a:rPr>
              <a:t>www.edebiyatciyim.com</a:t>
            </a:r>
            <a:endParaRPr lang="tr-TR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82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29932" y="285728"/>
            <a:ext cx="23559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Şiire 1910’lu yılların başlarında aruz ölçüsüyle başlayan  genç şairlerin, Milli Edebiyat hareketinin etkisine girmeleri ve hece ölçüsünü savunmalarıyla edebiyatımızda yer edinmiş edebi topluluktur.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Sadece hece ölçüsüyle değil sade bir Türkçe kullanmaları ve şiirde yeni konular işlemeleriyle de önemlilerdir.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137384" y="285728"/>
            <a:ext cx="294106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HECENİN BEŞ ŞAİRİ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500" dirty="0"/>
              <a:t>– Halit Fahri </a:t>
            </a:r>
            <a:r>
              <a:rPr lang="tr-TR" sz="3500" dirty="0" err="1"/>
              <a:t>Ozansoy</a:t>
            </a:r>
            <a:r>
              <a:rPr lang="tr-TR" sz="3500" dirty="0"/>
              <a:t> (h)</a:t>
            </a:r>
          </a:p>
          <a:p>
            <a:pPr>
              <a:lnSpc>
                <a:spcPct val="150000"/>
              </a:lnSpc>
            </a:pPr>
            <a:r>
              <a:rPr lang="tr-TR" sz="3500" dirty="0"/>
              <a:t>– Enis Behiç </a:t>
            </a:r>
            <a:r>
              <a:rPr lang="tr-TR" sz="3500" dirty="0" err="1"/>
              <a:t>Koryürek</a:t>
            </a:r>
            <a:r>
              <a:rPr lang="tr-TR" sz="3500" dirty="0"/>
              <a:t> (e)</a:t>
            </a:r>
          </a:p>
          <a:p>
            <a:pPr>
              <a:lnSpc>
                <a:spcPct val="150000"/>
              </a:lnSpc>
            </a:pPr>
            <a:r>
              <a:rPr lang="tr-TR" sz="3500" dirty="0"/>
              <a:t>– Yusuf Ziya Ortaç (y)</a:t>
            </a:r>
          </a:p>
          <a:p>
            <a:pPr>
              <a:lnSpc>
                <a:spcPct val="150000"/>
              </a:lnSpc>
            </a:pPr>
            <a:r>
              <a:rPr lang="tr-TR" sz="3500" dirty="0"/>
              <a:t>– Orhan Seyfi Orhon (o)</a:t>
            </a:r>
          </a:p>
          <a:p>
            <a:pPr>
              <a:lnSpc>
                <a:spcPct val="150000"/>
              </a:lnSpc>
            </a:pPr>
            <a:r>
              <a:rPr lang="tr-TR" sz="3500" dirty="0"/>
              <a:t>– Faruk Nafiz Çamlıbel (f</a:t>
            </a:r>
            <a:r>
              <a:rPr lang="tr-TR" sz="3500" dirty="0" smtClean="0"/>
              <a:t>)</a:t>
            </a:r>
          </a:p>
          <a:p>
            <a:endParaRPr lang="tr-TR" sz="2800" dirty="0"/>
          </a:p>
          <a:p>
            <a:r>
              <a:rPr lang="tr-TR" sz="2800" dirty="0" smtClean="0"/>
              <a:t>Akılda daha kolay kalması adına hecenin beş şairini     </a:t>
            </a:r>
            <a:r>
              <a:rPr lang="tr-TR" sz="2800" dirty="0"/>
              <a:t>“h-e-y-o-f</a:t>
            </a:r>
            <a:r>
              <a:rPr lang="tr-TR" sz="2800" dirty="0" smtClean="0"/>
              <a:t>” şeklinde kodlayabiliriz.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3383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347232" y="260901"/>
            <a:ext cx="45213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HECECİLERİN ÖZELLİKLERİ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Şiirlerinde aruzun yerine hece ölçüsünü kullanmışlardır. Hece ölçüsünün 11 ve 14’lü gibi uzun kalıplarını kullanmayı tercih etmişlerdir</a:t>
            </a:r>
            <a:r>
              <a:rPr lang="tr-TR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Sade, süsten uzak bir Türkçe kullanmışlardır. Genç </a:t>
            </a:r>
            <a:r>
              <a:rPr lang="tr-TR" sz="2800" dirty="0" err="1"/>
              <a:t>Kalemler’in</a:t>
            </a:r>
            <a:r>
              <a:rPr lang="tr-TR" sz="2800" dirty="0"/>
              <a:t> başlattığı akımı devam ettirmişlerdir.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547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347232" y="260901"/>
            <a:ext cx="45213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HECECİLERİN ÖZELLİKLERİ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Şiirlerinde kahramanlık, Anadolu, memleket sevgisi, vatanın güzellikleri gibi konuları işlemişlerdir. Ancak Anadolu’yu yakından tanıyamadıkları için Anadolu’nun gerçekçi bir şekilde şiire yansıtılmasından söz edemeyiz</a:t>
            </a:r>
            <a:r>
              <a:rPr lang="tr-TR" sz="28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endParaRPr lang="tr-TR" sz="2800" dirty="0" smtClean="0"/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Gerçekçi bir şiir anlayışına sahip olsalar da romantizme kaydıkları görülür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855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347232" y="260901"/>
            <a:ext cx="45213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HECECİLERİN ÖZELLİKLERİ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1. Dünya Savaşı ve Kurtuluş Mücadelesi döneminde şiir yazdıkları için “memleketçi edebiyat” ağır basmıştır</a:t>
            </a:r>
            <a:r>
              <a:rPr lang="tr-TR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endParaRPr lang="tr-TR" sz="2800" dirty="0"/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 Şiirlerinde söyleve yakın bir anlatım görülür.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02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347232" y="260901"/>
            <a:ext cx="45213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HECECİLERİN ÖZELLİKLERİ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67455" y="1089258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Halk şiirinin nazım türlerini kullanmayı tercih etmişlerdir. Serbest müstezatla da şiir yazmayı denemişlerdir</a:t>
            </a:r>
            <a:r>
              <a:rPr lang="tr-TR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dirty="0"/>
              <a:t>Faruk Nafiz Çamlıbel’in “Sanat” adlı şiiri bu topluluğun görüşlerini yansıtması bakımından bir bildiri niteliği de taşımaktadır.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21314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502029" y="308220"/>
            <a:ext cx="23559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BEŞ HECECİLER</a:t>
            </a:r>
          </a:p>
        </p:txBody>
      </p:sp>
      <p:sp>
        <p:nvSpPr>
          <p:cNvPr id="2" name="Dikdörtgen 1"/>
          <p:cNvSpPr/>
          <p:nvPr/>
        </p:nvSpPr>
        <p:spPr>
          <a:xfrm rot="20090177">
            <a:off x="539552" y="2780928"/>
            <a:ext cx="8280920" cy="155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7200" dirty="0" smtClean="0">
                <a:solidFill>
                  <a:srgbClr val="00B0F0"/>
                </a:solidFill>
                <a:latin typeface="Franklin Gothic Heavy" pitchFamily="34" charset="0"/>
              </a:rPr>
              <a:t>Teşekkür Ederiz…</a:t>
            </a:r>
            <a:endParaRPr lang="tr-TR" sz="7200" dirty="0">
              <a:solidFill>
                <a:srgbClr val="00B0F0"/>
              </a:solidFill>
              <a:latin typeface="Franklin Gothic Heav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5893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238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ronaldinho424</cp:lastModifiedBy>
  <cp:revision>26</cp:revision>
  <dcterms:created xsi:type="dcterms:W3CDTF">2013-01-27T12:21:31Z</dcterms:created>
  <dcterms:modified xsi:type="dcterms:W3CDTF">2017-06-08T16:24:12Z</dcterms:modified>
</cp:coreProperties>
</file>