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06.06.2017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06.06.2017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06.06.2017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06.06.2017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06.06.2017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06.06.2017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06.06.2017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06.06.2017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06.06.2017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06.06.2017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06.06.2017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06.06.2017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06.06.2017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niz\Desktop\Cumhuriyet Edebiyat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2" y="1196752"/>
            <a:ext cx="8280921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82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428728" y="285728"/>
            <a:ext cx="592316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/>
              <a:t>CUMHURİYET DÖNEMİ TÜRK EDEBİYATI</a:t>
            </a:r>
          </a:p>
        </p:txBody>
      </p:sp>
      <p:sp>
        <p:nvSpPr>
          <p:cNvPr id="2" name="Dikdörtgen 1"/>
          <p:cNvSpPr/>
          <p:nvPr/>
        </p:nvSpPr>
        <p:spPr>
          <a:xfrm>
            <a:off x="467455" y="1089258"/>
            <a:ext cx="828092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800" dirty="0" smtClean="0"/>
              <a:t>Dilde </a:t>
            </a:r>
            <a:r>
              <a:rPr lang="tr-TR" sz="2800" dirty="0"/>
              <a:t>sadeleşme büyük bir ölçüde sağlanmıştır. </a:t>
            </a:r>
            <a:r>
              <a:rPr lang="tr-TR" sz="2800" dirty="0" smtClean="0"/>
              <a:t>Yazı </a:t>
            </a:r>
            <a:r>
              <a:rPr lang="tr-TR" sz="2800" dirty="0"/>
              <a:t>dili ile konuşma dili arasındaki fark ortadan kaldırılmıştır. </a:t>
            </a:r>
            <a:endParaRPr lang="tr-TR" sz="2800" dirty="0" smtClean="0"/>
          </a:p>
          <a:p>
            <a:pPr algn="just">
              <a:lnSpc>
                <a:spcPct val="150000"/>
              </a:lnSpc>
            </a:pPr>
            <a:endParaRPr lang="tr-TR" sz="2800" dirty="0" smtClean="0"/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800" dirty="0">
                <a:solidFill>
                  <a:schemeClr val="tx2"/>
                </a:solidFill>
              </a:rPr>
              <a:t>Uzun bir süredir tartışılan toplumcu </a:t>
            </a:r>
            <a:r>
              <a:rPr lang="tr-TR" sz="2800" dirty="0" smtClean="0">
                <a:solidFill>
                  <a:schemeClr val="tx2"/>
                </a:solidFill>
              </a:rPr>
              <a:t>edebiyat, </a:t>
            </a:r>
            <a:r>
              <a:rPr lang="tr-TR" sz="2800" dirty="0">
                <a:solidFill>
                  <a:schemeClr val="tx2"/>
                </a:solidFill>
              </a:rPr>
              <a:t>gözleme dayalı bir gerçeklik anlayışı sonrasında gerçekleştirilmiştir</a:t>
            </a:r>
            <a:r>
              <a:rPr lang="tr-TR" sz="2800" dirty="0" smtClean="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428728" y="285728"/>
            <a:ext cx="592316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/>
              <a:t>CUMHURİYET DÖNEMİ TÜRK EDEBİYATI</a:t>
            </a:r>
          </a:p>
        </p:txBody>
      </p:sp>
      <p:sp>
        <p:nvSpPr>
          <p:cNvPr id="2" name="Dikdörtgen 1"/>
          <p:cNvSpPr/>
          <p:nvPr/>
        </p:nvSpPr>
        <p:spPr>
          <a:xfrm>
            <a:off x="467455" y="1089258"/>
            <a:ext cx="828092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800" dirty="0"/>
              <a:t>Artık edebiyatta sadece İstanbul değil Anadolu ve Anadolu halkı da konu olarak işlenmeye başlanmıştır</a:t>
            </a:r>
            <a:r>
              <a:rPr lang="tr-TR" sz="2800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tr-TR" sz="2800" dirty="0"/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800" dirty="0">
                <a:solidFill>
                  <a:schemeClr val="tx2"/>
                </a:solidFill>
              </a:rPr>
              <a:t>Hece ölçüsü, aruz ölçüsü yerine tercih edilir hale gelmiştir. Ancak Ahmet Haşim, Yahya Kemal gibi sanatçılar aruz veznini kullanmaya devam etmişlerdir</a:t>
            </a:r>
            <a:r>
              <a:rPr lang="tr-TR" sz="2800" dirty="0" smtClean="0">
                <a:solidFill>
                  <a:schemeClr val="tx2"/>
                </a:solidFill>
              </a:rPr>
              <a:t>.</a:t>
            </a:r>
            <a:endParaRPr lang="tr-TR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5784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428728" y="285728"/>
            <a:ext cx="592316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/>
              <a:t>CUMHURİYET DÖNEMİ TÜRK EDEBİYATI</a:t>
            </a:r>
          </a:p>
        </p:txBody>
      </p:sp>
      <p:sp>
        <p:nvSpPr>
          <p:cNvPr id="2" name="Dikdörtgen 1"/>
          <p:cNvSpPr/>
          <p:nvPr/>
        </p:nvSpPr>
        <p:spPr>
          <a:xfrm>
            <a:off x="467455" y="948690"/>
            <a:ext cx="828092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800" dirty="0"/>
              <a:t>Özellikle şiir, roman ve tiyatro türlerinde büyük bir gelişme görülmüştür. Türk edebiyatının dünya edebiyatları arasındaki yeri hızla yükselmeye başlamıştır</a:t>
            </a:r>
            <a:r>
              <a:rPr lang="tr-TR" sz="2800" dirty="0" smtClean="0"/>
              <a:t>.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800" dirty="0">
                <a:solidFill>
                  <a:schemeClr val="tx2"/>
                </a:solidFill>
              </a:rPr>
              <a:t> Birinci Dünya Savaşı ve akabinde Kurtuluş Mücadelesi Türk toplumunu derinden etkilediğinden bunun etkileri edebiyata da aynı şekilde yansımıştır. Cumhuriyetin ilk yıllarında verilen eserlerde Milli Mücadelemiz konu olarak işlenmiştir.</a:t>
            </a:r>
          </a:p>
        </p:txBody>
      </p:sp>
    </p:spTree>
    <p:extLst>
      <p:ext uri="{BB962C8B-B14F-4D97-AF65-F5344CB8AC3E}">
        <p14:creationId xmlns:p14="http://schemas.microsoft.com/office/powerpoint/2010/main" val="14366622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428728" y="285728"/>
            <a:ext cx="592316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/>
              <a:t>CUMHURİYET DÖNEMİ TÜRK EDEBİYATI</a:t>
            </a:r>
          </a:p>
        </p:txBody>
      </p:sp>
      <p:sp>
        <p:nvSpPr>
          <p:cNvPr id="2" name="Dikdörtgen 1"/>
          <p:cNvSpPr/>
          <p:nvPr/>
        </p:nvSpPr>
        <p:spPr>
          <a:xfrm>
            <a:off x="467455" y="948690"/>
            <a:ext cx="828092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800" dirty="0"/>
              <a:t>Cumhuriyetin ilk yıllarında memleketçi edebiyat anlayışı hakim iken 1940'lı yıllardan sonra bireysel konulara yönelim başlamıştır</a:t>
            </a:r>
            <a:r>
              <a:rPr lang="tr-TR" sz="2800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tr-TR" sz="2800" dirty="0"/>
          </a:p>
          <a:p>
            <a:pPr algn="just">
              <a:lnSpc>
                <a:spcPct val="150000"/>
              </a:lnSpc>
            </a:pPr>
            <a:endParaRPr lang="tr-TR" sz="2800" dirty="0" smtClean="0"/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800" dirty="0">
                <a:solidFill>
                  <a:schemeClr val="tx2"/>
                </a:solidFill>
              </a:rPr>
              <a:t> Halk edebiyatının nazım türleri şairler tarafından tercih edilmiştir.</a:t>
            </a:r>
          </a:p>
        </p:txBody>
      </p:sp>
    </p:spTree>
    <p:extLst>
      <p:ext uri="{BB962C8B-B14F-4D97-AF65-F5344CB8AC3E}">
        <p14:creationId xmlns:p14="http://schemas.microsoft.com/office/powerpoint/2010/main" val="12098329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428728" y="285728"/>
            <a:ext cx="592316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/>
              <a:t>CUMHURİYET DÖNEMİ TÜRK EDEBİYATI</a:t>
            </a:r>
          </a:p>
        </p:txBody>
      </p:sp>
      <p:sp>
        <p:nvSpPr>
          <p:cNvPr id="2" name="Dikdörtgen 1"/>
          <p:cNvSpPr/>
          <p:nvPr/>
        </p:nvSpPr>
        <p:spPr>
          <a:xfrm rot="20090177">
            <a:off x="539552" y="2780928"/>
            <a:ext cx="8280920" cy="155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7200" dirty="0" smtClean="0">
                <a:solidFill>
                  <a:srgbClr val="00B0F0"/>
                </a:solidFill>
                <a:latin typeface="Franklin Gothic Heavy" pitchFamily="34" charset="0"/>
              </a:rPr>
              <a:t>Teşekkür Ederiz…</a:t>
            </a:r>
            <a:endParaRPr lang="tr-TR" sz="7200" dirty="0">
              <a:solidFill>
                <a:srgbClr val="00B0F0"/>
              </a:solidFill>
              <a:latin typeface="Franklin Gothic Heavy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5893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133</Words>
  <Application>Microsoft Office PowerPoint</Application>
  <PresentationFormat>Ekran Gösterisi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ronaldinho424</cp:lastModifiedBy>
  <cp:revision>22</cp:revision>
  <dcterms:created xsi:type="dcterms:W3CDTF">2013-01-27T12:21:31Z</dcterms:created>
  <dcterms:modified xsi:type="dcterms:W3CDTF">2017-06-06T13:03:47Z</dcterms:modified>
</cp:coreProperties>
</file>