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57" r:id="rId3"/>
    <p:sldId id="258" r:id="rId4"/>
    <p:sldId id="259" r:id="rId5"/>
    <p:sldId id="260" r:id="rId6"/>
    <p:sldId id="262" r:id="rId7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43" autoAdjust="0"/>
    <p:restoredTop sz="94718"/>
  </p:normalViewPr>
  <p:slideViewPr>
    <p:cSldViewPr>
      <p:cViewPr varScale="1">
        <p:scale>
          <a:sx n="118" d="100"/>
          <a:sy n="118" d="100"/>
        </p:scale>
        <p:origin x="376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0433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8450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7815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313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2301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144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9.05.2020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9.05.2020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9.05.2020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9.05.2020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9.05.2020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9.05.2020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9.05.2020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9.05.2020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9.05.2020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9.05.2020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9.05.2020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9.05.2020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edebiyatciyim.com/tiyatro-nedir-tiyatro-cesitleri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edebiyatciyim.com/tiyatro-nedir-tiyatro-cesitleri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4" Type="http://schemas.openxmlformats.org/officeDocument/2006/relationships/image" Target="../media/image1.jpg"/><Relationship Id="rId5" Type="http://schemas.openxmlformats.org/officeDocument/2006/relationships/hyperlink" Target="https://www.edebiyatciyim.com/" TargetMode="External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347336" y="0"/>
            <a:ext cx="650652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 smtClean="0"/>
              <a:t>1950-1980 Cumhuriyet Dönemi’nde Tiyatro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→ Bu dönemde toplumsal değişimler tiyatroya yansımış ve bu sanat dalında önemli gelişimler yaşanmıştır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 smtClean="0"/>
              <a:t>→ İstanbul</a:t>
            </a:r>
            <a:r>
              <a:rPr lang="tr-TR" sz="2400" dirty="0"/>
              <a:t>, Ankara, İzmir, Bursa, Diyarbakır, Adana, Trabzon gibi büyük şehirlerde Devlet Tiyatroları kurulmuş ve tiyatro toplulukları turnelere çıkarak ülkenin birçok yerinde oyunlar sahnelemiştir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/>
              <a:t>→ 1958 yılında Ankara Üniversitesinde </a:t>
            </a:r>
            <a:r>
              <a:rPr lang="tr-TR" sz="2400" dirty="0">
                <a:hlinkClick r:id="rId3"/>
              </a:rPr>
              <a:t>tiyatro</a:t>
            </a:r>
            <a:r>
              <a:rPr lang="tr-TR" sz="2400" dirty="0"/>
              <a:t> enstitüsü kurulmuştur.</a:t>
            </a:r>
          </a:p>
          <a:p>
            <a:r>
              <a:rPr lang="tr-TR" sz="2400" dirty="0"/>
              <a:t/>
            </a:r>
            <a:br>
              <a:rPr lang="tr-TR" sz="2400" dirty="0"/>
            </a:b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77348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347336" y="0"/>
            <a:ext cx="650652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 smtClean="0"/>
              <a:t>1950-1980 Cumhuriyet Dönemi’nde Tiyatro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→ Ankara Üniversitesinde kurulan tiyatro enstitüsü bünyesinde dünya ve Türk tiyatrosu detaylı incelenmiş, Türk yazarları tarafından yazılan oyunların hem yurtta hem de dünyada tanıtılmasına çalışılmış, yurtta </a:t>
            </a:r>
            <a:r>
              <a:rPr lang="tr-TR" sz="2400" dirty="0">
                <a:hlinkClick r:id="rId3"/>
              </a:rPr>
              <a:t>tiyatro</a:t>
            </a:r>
            <a:r>
              <a:rPr lang="tr-TR" sz="2400" dirty="0"/>
              <a:t> kültürünün yükseltilmesi amaçlanmış ve genç yazarlara tiyatro yazma teknikleri öğretilmiştir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/>
              <a:t>→ 1960-1980 arasında özel tiyatroların sayısında artış olmuştur.</a:t>
            </a:r>
          </a:p>
          <a:p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>→ 1960-1980 yılları arasında tiyatro alanında bilimsel çalışmalar yapılmış, </a:t>
            </a:r>
            <a:r>
              <a:rPr lang="tr-TR" sz="2400" dirty="0" smtClean="0"/>
              <a:t>tiyatro </a:t>
            </a:r>
            <a:r>
              <a:rPr lang="tr-TR" sz="2400" dirty="0"/>
              <a:t>kongreleri düzenlenerek bu sanatın </a:t>
            </a:r>
            <a:r>
              <a:rPr lang="tr-TR" sz="2400" dirty="0" smtClean="0"/>
              <a:t>sorunları tartışılmıştır.</a:t>
            </a:r>
          </a:p>
        </p:txBody>
      </p:sp>
    </p:spTree>
    <p:extLst>
      <p:ext uri="{BB962C8B-B14F-4D97-AF65-F5344CB8AC3E}">
        <p14:creationId xmlns:p14="http://schemas.microsoft.com/office/powerpoint/2010/main" val="1435566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347336" y="0"/>
            <a:ext cx="650652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 smtClean="0"/>
              <a:t>1950-1980 Cumhuriyet Dönemi’nde Tiyatro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→ Türk tiyatrosunun en parlak dönemlerinden olan 1960’lı yıllarda toplumsal sorunları ele alan başarılı eserler yazılmıştır</a:t>
            </a:r>
            <a:r>
              <a:rPr lang="tr-TR" sz="2400" dirty="0" smtClean="0"/>
              <a:t>.</a:t>
            </a:r>
          </a:p>
          <a:p>
            <a:endParaRPr lang="tr-TR" sz="2400" dirty="0" smtClean="0"/>
          </a:p>
          <a:p>
            <a:r>
              <a:rPr lang="tr-TR" sz="2400" dirty="0"/>
              <a:t>→ 1950’den sonra oyun sayısının artmasıyla beraber oyun konuları da çeşitlenmiştir.</a:t>
            </a:r>
          </a:p>
          <a:p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>→ Keşanlı Ali Destanı adlı oyunuyla Haldun Taner, geleneksel Türk tiyatrosunun özelliklerini toplumsal ve siyasal özelliklerle birleştirerek </a:t>
            </a:r>
            <a:r>
              <a:rPr lang="tr-TR" sz="2400" b="1" dirty="0"/>
              <a:t>epik tiyatro</a:t>
            </a:r>
            <a:r>
              <a:rPr lang="tr-TR" sz="2400" dirty="0"/>
              <a:t> adında yeni bir tür oluşturmuştur</a:t>
            </a:r>
            <a:r>
              <a:rPr lang="tr-TR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3672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347336" y="0"/>
            <a:ext cx="650652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 smtClean="0"/>
              <a:t>1950-1980 Cumhuriyet Dönemi’nde Tiyatro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→ </a:t>
            </a:r>
            <a:r>
              <a:rPr lang="tr-TR" sz="2400" i="1" dirty="0"/>
              <a:t>Oktay Rıfat, Turgut Özakman, Melih Cevdet, Nezihe Meriç</a:t>
            </a:r>
            <a:r>
              <a:rPr lang="tr-TR" sz="2400" dirty="0"/>
              <a:t> gibi </a:t>
            </a:r>
            <a:r>
              <a:rPr lang="tr-TR" sz="2400" dirty="0" smtClean="0"/>
              <a:t>isimler, </a:t>
            </a:r>
            <a:r>
              <a:rPr lang="tr-TR" sz="2400" dirty="0"/>
              <a:t>eserlerinde kişiden hareketle topluma yönelmişlerdir. 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 smtClean="0"/>
              <a:t>Oktay </a:t>
            </a:r>
            <a:r>
              <a:rPr lang="tr-TR" sz="2400" dirty="0"/>
              <a:t>Rıfat’ın </a:t>
            </a:r>
            <a:r>
              <a:rPr lang="tr-TR" sz="2400" i="1" dirty="0"/>
              <a:t>Kadınlar</a:t>
            </a:r>
            <a:r>
              <a:rPr lang="tr-TR" sz="2400" dirty="0"/>
              <a:t> </a:t>
            </a:r>
            <a:r>
              <a:rPr lang="tr-TR" sz="2400" i="1" dirty="0"/>
              <a:t>Arasında</a:t>
            </a:r>
            <a:r>
              <a:rPr lang="tr-TR" sz="2400" dirty="0"/>
              <a:t>, Haldun Taner’in </a:t>
            </a:r>
            <a:r>
              <a:rPr lang="tr-TR" sz="2400" i="1" dirty="0"/>
              <a:t>Fazilet Eczanesi</a:t>
            </a:r>
            <a:r>
              <a:rPr lang="tr-TR" sz="2400" dirty="0"/>
              <a:t> ve </a:t>
            </a:r>
            <a:r>
              <a:rPr lang="tr-TR" sz="2400" i="1" dirty="0"/>
              <a:t>Huzur Çıkmazı</a:t>
            </a:r>
            <a:r>
              <a:rPr lang="tr-TR" sz="2400" dirty="0"/>
              <a:t>, Melih Cevdet’in </a:t>
            </a:r>
            <a:r>
              <a:rPr lang="tr-TR" sz="2400" i="1" dirty="0"/>
              <a:t>İçerdekiler</a:t>
            </a:r>
            <a:r>
              <a:rPr lang="tr-TR" sz="2400" dirty="0"/>
              <a:t> adlı oyunları bireyden yola çıkarak toplumsal aksaklıkları ve sorunları işler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/>
              <a:t>→ Bu dönem tiyatrolarında belirgin bir şekilde işçi ve köylü sorunlarıyla birlikte orta sınıftaki  ailelerin ekonomik ve sosyal sorunları işlenmiştir.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9734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347336" y="0"/>
            <a:ext cx="650652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 smtClean="0"/>
              <a:t>1950-1980 Cumhuriyet Dönemi’nde Tiyatro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→ Bu dönemde Osmanlı tarihini ön plana çıkaran, halk kahramanlarını anlatan ve mitolojik ögeler barındıran oyunlar yazılmıştır. 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 smtClean="0"/>
              <a:t>Bu </a:t>
            </a:r>
            <a:r>
              <a:rPr lang="tr-TR" sz="2400" dirty="0"/>
              <a:t>tarzdaki oyunları daha çok Turan Oflazoğlu, Güngör Dilmen, Orhan Asena ve Necati Cumalı gibi isimler yazmıştır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/>
              <a:t>→ </a:t>
            </a:r>
            <a:r>
              <a:rPr lang="tr-TR" sz="2400" dirty="0" smtClean="0"/>
              <a:t>Oyun yazarlığına verilen önemle Adalet </a:t>
            </a:r>
            <a:r>
              <a:rPr lang="tr-TR" sz="2400" dirty="0"/>
              <a:t>Ağaoğlu, Nezihe Aras, Recep Bilginer gibi genç isimler bu dönemde </a:t>
            </a:r>
            <a:r>
              <a:rPr lang="tr-TR" sz="2400" dirty="0" smtClean="0"/>
              <a:t>yetişmiştir.</a:t>
            </a:r>
          </a:p>
        </p:txBody>
      </p:sp>
    </p:spTree>
    <p:extLst>
      <p:ext uri="{BB962C8B-B14F-4D97-AF65-F5344CB8AC3E}">
        <p14:creationId xmlns:p14="http://schemas.microsoft.com/office/powerpoint/2010/main" val="51507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 smtClean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82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1305</TotalTime>
  <Words>262</Words>
  <Application>Microsoft Macintosh PowerPoint</Application>
  <PresentationFormat>Ekran Gösterisi (16:9)</PresentationFormat>
  <Paragraphs>36</Paragraphs>
  <Slides>6</Slides>
  <Notes>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Calibri</vt:lpstr>
      <vt:lpstr>Segoe Print</vt:lpstr>
      <vt:lpstr>Arial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Kullanıcısı</cp:lastModifiedBy>
  <cp:revision>97</cp:revision>
  <dcterms:created xsi:type="dcterms:W3CDTF">2013-01-27T12:21:31Z</dcterms:created>
  <dcterms:modified xsi:type="dcterms:W3CDTF">2020-05-09T14:29:30Z</dcterms:modified>
</cp:coreProperties>
</file>