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12" autoAdjust="0"/>
    <p:restoredTop sz="94761"/>
  </p:normalViewPr>
  <p:slideViewPr>
    <p:cSldViewPr>
      <p:cViewPr varScale="1">
        <p:scale>
          <a:sx n="141" d="100"/>
          <a:sy n="141" d="100"/>
        </p:scale>
        <p:origin x="136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28.06.2020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928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8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11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515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65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28.06.2020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roportaj-ve-ozellik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749244" y="0"/>
            <a:ext cx="170271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RÖPORTAJ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Herhangi bir olay, durum, yer veya kişi hakkında yapılan gözlemlerin, araştırmaların ve incelemelerin rapora benzeyen bir metin ve fotoğraf ile okuyucuya aktarılmasına </a:t>
            </a:r>
            <a:r>
              <a:rPr lang="tr-TR" sz="2400" b="1" dirty="0">
                <a:hlinkClick r:id="rId3"/>
              </a:rPr>
              <a:t>röportaj</a:t>
            </a:r>
            <a:r>
              <a:rPr lang="tr-TR" sz="2400" dirty="0"/>
              <a:t> denir.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Gazeteye bağlı bir tür olduğundan yayın organlarının gelişmesiyle yaygınlaşan röportaj türü, bir gazete haberi olmaktan ziyade daha kapsamlı içerik ve gözlem barındıran metin türüdür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Röportaj kelimesi dilimize Fransızcadan geçmiştir. </a:t>
            </a:r>
            <a:r>
              <a:rPr lang="tr-TR" sz="2400" dirty="0" smtClean="0"/>
              <a:t>Kelime anlamı </a:t>
            </a:r>
            <a:r>
              <a:rPr lang="tr-TR" sz="2400" dirty="0"/>
              <a:t>olarak toplamak, günün raporu </a:t>
            </a:r>
            <a:r>
              <a:rPr lang="tr-TR" sz="2400" dirty="0" smtClean="0"/>
              <a:t>manasına </a:t>
            </a:r>
            <a:r>
              <a:rPr lang="tr-TR" sz="2400" dirty="0"/>
              <a:t>gelmektedir.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27549" y="0"/>
            <a:ext cx="354609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RÖPORTAJ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İzleyici ve okurlara geniş bir perspektif sunması açısından önemli bir türdür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Amaç derinlemesine ele alınan konunun net bir şekilde okuyucuya aktarılması, kamuoyunun aydınlatılmasıdır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→ Ele alınan konu, okuyucunun ilgisini çekecek şekilde aktarılır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Bu türde, yazarın kendi izlenimleri ve düşünceleri de yer </a:t>
            </a:r>
            <a:r>
              <a:rPr lang="tr-TR" sz="2400" dirty="0" err="1"/>
              <a:t>alır.Bu</a:t>
            </a:r>
            <a:r>
              <a:rPr lang="tr-TR" sz="2400" dirty="0"/>
              <a:t> özellik bu metinleri haber metinlerinden ayırır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Metin içerisinde konuyla ilgili olarak fotoğraflar da yer alır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0828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27549" y="0"/>
            <a:ext cx="354609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RÖPORTAJ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Bir belgesel havası vardır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Başta açıklayıcı anlatım, öğretici anlatım, </a:t>
            </a:r>
            <a:r>
              <a:rPr lang="tr-TR" sz="2400" dirty="0" err="1"/>
              <a:t>öyküleyici</a:t>
            </a:r>
            <a:r>
              <a:rPr lang="tr-TR" sz="2400" dirty="0"/>
              <a:t> anlatım, betimleyici anlatım olmak üzere birçok anlatım türünden yararlanılır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Konunun daha iyi anlaşılabilmesi, daha inandırıcı olması ve anlatımın canlı kılma açısından olayların merkezindeki kişilerle olan konuşmalara da yer verilir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Herkesin anlayabilmesi </a:t>
            </a:r>
            <a:r>
              <a:rPr lang="tr-TR" sz="2400" dirty="0" smtClean="0"/>
              <a:t>için oldukça </a:t>
            </a:r>
            <a:r>
              <a:rPr lang="tr-TR" sz="2400" dirty="0"/>
              <a:t>sade bir dili vardır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676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827549" y="0"/>
            <a:ext cx="3546099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RÖPORTAJ ÖZELLİKLERİ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Tek bir yazı olarak yayımlanacağı gibi bir yazı dizisi şeklinde de gazete ve dergilerde yayımlanabilir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Günümüzde teknolojinin gelişmesiyle internet, </a:t>
            </a:r>
            <a:r>
              <a:rPr lang="tr-TR" sz="2400" dirty="0" err="1"/>
              <a:t>blog</a:t>
            </a:r>
            <a:r>
              <a:rPr lang="tr-TR" sz="2400" dirty="0"/>
              <a:t> ve sosyal medyada da röportajlar yayımlanmaktadır.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7877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07053" y="0"/>
            <a:ext cx="318709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RÖPORTAJ ÇEŞİTLERİ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yeri konu alan: Bir yerin tanıtıldığı röportajlardır ve bolca fotoğraf kullanılır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İnsanı konu alan: Özellikle tanınmış sanatçılarla yapılan konuşmalar yer alır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Eşyayı konu alan: Herhangi bir nesneyi konu merkezine alır, o nesne hakkında ayrıntılı bilgiler verir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u="sng" dirty="0" smtClean="0"/>
              <a:t>Amerikan Röportajı</a:t>
            </a:r>
          </a:p>
          <a:p>
            <a:r>
              <a:rPr lang="tr-TR" sz="2400" dirty="0"/>
              <a:t> </a:t>
            </a:r>
            <a:endParaRPr lang="tr-TR" sz="2400" dirty="0" smtClean="0"/>
          </a:p>
          <a:p>
            <a:r>
              <a:rPr lang="tr-TR" sz="2400" u="sng" dirty="0" smtClean="0"/>
              <a:t>Alman Röportajı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3169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176025" y="10886"/>
            <a:ext cx="484914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TÜRK </a:t>
            </a:r>
            <a:r>
              <a:rPr lang="tr-TR" sz="2800" smtClean="0"/>
              <a:t>EDEBİYATI’NDA RÖPORTAJ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Türk </a:t>
            </a:r>
            <a:r>
              <a:rPr lang="tr-TR" sz="2400" dirty="0" smtClean="0"/>
              <a:t>Edebiyatı’nda </a:t>
            </a:r>
            <a:r>
              <a:rPr lang="tr-TR" sz="2400" dirty="0"/>
              <a:t>röportaj denildiğinde akla gelen ilk isim Yaşar Kemal’dir. 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Uzun bir süre röportaj yapan yazar, </a:t>
            </a:r>
            <a:r>
              <a:rPr lang="tr-TR" sz="2400" dirty="0" smtClean="0"/>
              <a:t>ülke çapında ismini bu türde duyurduktan sonra romancılığa geçiş yapmıştır.</a:t>
            </a:r>
          </a:p>
          <a:p>
            <a:endParaRPr lang="tr-TR" sz="2400" dirty="0"/>
          </a:p>
          <a:p>
            <a:r>
              <a:rPr lang="tr-TR" sz="2400" dirty="0"/>
              <a:t>Fikret </a:t>
            </a:r>
            <a:r>
              <a:rPr lang="tr-TR" sz="2400" dirty="0" err="1" smtClean="0"/>
              <a:t>Otyam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Yılmaz </a:t>
            </a:r>
            <a:r>
              <a:rPr lang="tr-TR" sz="2400" dirty="0" smtClean="0"/>
              <a:t>Çetiner</a:t>
            </a:r>
          </a:p>
          <a:p>
            <a:endParaRPr lang="tr-TR" sz="2400" dirty="0"/>
          </a:p>
          <a:p>
            <a:r>
              <a:rPr lang="tr-TR" sz="2400" dirty="0"/>
              <a:t>Kenan </a:t>
            </a:r>
            <a:r>
              <a:rPr lang="tr-TR" sz="2400" dirty="0" smtClean="0"/>
              <a:t>Akın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8430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263</Words>
  <Application>Microsoft Macintosh PowerPoint</Application>
  <PresentationFormat>Ekran Gösterisi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109</cp:revision>
  <dcterms:created xsi:type="dcterms:W3CDTF">2013-01-27T12:21:31Z</dcterms:created>
  <dcterms:modified xsi:type="dcterms:W3CDTF">2020-06-28T17:00:33Z</dcterms:modified>
</cp:coreProperties>
</file>