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3" autoAdjust="0"/>
    <p:restoredTop sz="94785"/>
  </p:normalViewPr>
  <p:slideViewPr>
    <p:cSldViewPr>
      <p:cViewPr varScale="1">
        <p:scale>
          <a:sx n="142" d="100"/>
          <a:sy n="142" d="100"/>
        </p:scale>
        <p:origin x="132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29.08.2020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046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134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29.08.2020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" TargetMode="External"/><Relationship Id="rId4" Type="http://schemas.openxmlformats.org/officeDocument/2006/relationships/hyperlink" Target="https://www.edebiyatciyim.com/edebiyat-felsefe-iliskisi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18170" y="10429"/>
            <a:ext cx="416485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EDEBİYAT – FELSEFE İLİŞKİSİ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hlinkClick r:id="rId3"/>
              </a:rPr>
              <a:t>Edebiyat</a:t>
            </a:r>
            <a:r>
              <a:rPr lang="tr-TR" sz="2400" dirty="0"/>
              <a:t>; duygu ve düşüncelerin estetik bir değerde ifade edilmesi sanatıdır.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Felsefe; varlık, bilgi ve değerlerle ilgili problemleri akılcı bir şekilde eleştirel bir gözle inceleyen ve temellendiren bir düşünce faaliyetleri bütünüdür.</a:t>
            </a:r>
          </a:p>
          <a:p>
            <a:endParaRPr lang="tr-TR" sz="2400" dirty="0"/>
          </a:p>
          <a:p>
            <a:r>
              <a:rPr lang="tr-TR" sz="2400" dirty="0"/>
              <a:t>Soyut bir düşünce sistemi olan </a:t>
            </a:r>
            <a:r>
              <a:rPr lang="tr-TR" sz="2400" b="1" i="1" dirty="0">
                <a:hlinkClick r:id="rId4"/>
              </a:rPr>
              <a:t>felsefe ile edebiyat</a:t>
            </a:r>
            <a:r>
              <a:rPr lang="tr-TR" sz="2400" dirty="0"/>
              <a:t> ilişkisinden bahsetmek mümkündür. Çünkü her iki alanda da hammadde olarak insan </a:t>
            </a:r>
            <a:r>
              <a:rPr lang="tr-TR" sz="2400" dirty="0" smtClean="0"/>
              <a:t>işlenir ve her ikisi de dile dayanır.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18170" y="10429"/>
            <a:ext cx="416485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EDEBİYAT – FELSEFE İLİŞKİSİ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Felsefe Açısından:</a:t>
            </a:r>
          </a:p>
          <a:p>
            <a:endParaRPr lang="tr-TR" sz="2400" dirty="0"/>
          </a:p>
          <a:p>
            <a:r>
              <a:rPr lang="tr-TR" sz="2400" dirty="0" smtClean="0"/>
              <a:t>Edebiyatın da felsefenin de temeli insandır, her ikisi de dile dayanır.</a:t>
            </a:r>
          </a:p>
          <a:p>
            <a:endParaRPr lang="tr-TR" sz="2400" dirty="0"/>
          </a:p>
          <a:p>
            <a:r>
              <a:rPr lang="tr-TR" sz="2400" dirty="0"/>
              <a:t>Edebiyat ile felsefenin dili kullanma </a:t>
            </a:r>
            <a:r>
              <a:rPr lang="tr-TR" sz="2400" dirty="0" smtClean="0"/>
              <a:t>metotları </a:t>
            </a:r>
            <a:r>
              <a:rPr lang="tr-TR" sz="2400" dirty="0"/>
              <a:t>farklı olsa da bu iki alan birbirini destekler niteliktedir 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Bazı filozofların </a:t>
            </a:r>
            <a:r>
              <a:rPr lang="tr-TR" sz="2400" dirty="0"/>
              <a:t>eserlerinde “edebi bir üslup” kullandıkları söylenebilir.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Felsefe, </a:t>
            </a:r>
            <a:r>
              <a:rPr lang="tr-TR" sz="2400" dirty="0"/>
              <a:t>edebiyatın </a:t>
            </a:r>
            <a:r>
              <a:rPr lang="tr-TR" sz="2400" dirty="0" smtClean="0"/>
              <a:t>dili </a:t>
            </a:r>
            <a:r>
              <a:rPr lang="tr-TR" sz="2400" dirty="0"/>
              <a:t>işleyiş metotlarından yararlanmaktadır. </a:t>
            </a:r>
          </a:p>
        </p:txBody>
      </p:sp>
    </p:spTree>
    <p:extLst>
      <p:ext uri="{BB962C8B-B14F-4D97-AF65-F5344CB8AC3E}">
        <p14:creationId xmlns:p14="http://schemas.microsoft.com/office/powerpoint/2010/main" val="160141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18170" y="10429"/>
            <a:ext cx="416485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EDEBİYAT – FELSEFE İLİŞKİSİ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Edebiyat Açısından:</a:t>
            </a:r>
          </a:p>
          <a:p>
            <a:endParaRPr lang="tr-TR" sz="2400" dirty="0"/>
          </a:p>
          <a:p>
            <a:r>
              <a:rPr lang="tr-TR" sz="2400" dirty="0" smtClean="0"/>
              <a:t>Kimi yazarlar düşüncelerini edebi eserlere yansıtırken ve bunu eserin geneline yayarken felsefenin gücünden yararlanır.</a:t>
            </a:r>
          </a:p>
          <a:p>
            <a:endParaRPr lang="tr-TR" sz="2400" dirty="0" smtClean="0"/>
          </a:p>
          <a:p>
            <a:r>
              <a:rPr lang="tr-TR" sz="2400" dirty="0" smtClean="0"/>
              <a:t>Örneğin Albert Camus ve </a:t>
            </a:r>
            <a:r>
              <a:rPr lang="tr-TR" sz="2400" dirty="0"/>
              <a:t>Franz </a:t>
            </a:r>
            <a:r>
              <a:rPr lang="tr-TR" sz="2400" dirty="0" smtClean="0"/>
              <a:t>Kafka isimler edebiyat ve felsefeyi bir araya getirmiş “</a:t>
            </a:r>
            <a:r>
              <a:rPr lang="tr-TR" sz="2400" dirty="0"/>
              <a:t>sanatçı </a:t>
            </a:r>
            <a:r>
              <a:rPr lang="tr-TR" sz="2400" dirty="0" smtClean="0"/>
              <a:t>filozoflar” olarak bilinir.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072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112</Words>
  <Application>Microsoft Macintosh PowerPoint</Application>
  <PresentationFormat>Ekran Gösterisi (16:9)</PresentationFormat>
  <Paragraphs>27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108</cp:revision>
  <dcterms:created xsi:type="dcterms:W3CDTF">2013-01-27T12:21:31Z</dcterms:created>
  <dcterms:modified xsi:type="dcterms:W3CDTF">2020-08-29T12:20:26Z</dcterms:modified>
</cp:coreProperties>
</file>