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9" r:id="rId4"/>
    <p:sldId id="257" r:id="rId5"/>
  </p:sldIdLst>
  <p:sldSz cx="9144000" cy="5143500" type="screen16x9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43" autoAdjust="0"/>
    <p:restoredTop sz="94785"/>
  </p:normalViewPr>
  <p:slideViewPr>
    <p:cSldViewPr>
      <p:cViewPr varScale="1">
        <p:scale>
          <a:sx n="142" d="100"/>
          <a:sy n="142" d="100"/>
        </p:scale>
        <p:origin x="1320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713CA-1053-4205-A2C6-90AF2B5F3A28}" type="datetimeFigureOut">
              <a:rPr lang="tr-TR" smtClean="0"/>
              <a:t>29.08.2020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EE4F2-A439-43C9-B2A1-9D3603252B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6246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5438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4046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51344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3382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29.08.2020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29.08.2020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29.08.2020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29.08.2020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29.08.2020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29.08.2020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29.08.2020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29.08.2020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29.08.2020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29.08.2020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29.08.2020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ED15D-0FDD-47EA-AC4E-36BA1E52F8ED}" type="datetimeFigureOut">
              <a:rPr lang="tr-TR" smtClean="0"/>
              <a:pPr/>
              <a:t>29.08.2020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ebiyatciyim.com/" TargetMode="External"/><Relationship Id="rId4" Type="http://schemas.openxmlformats.org/officeDocument/2006/relationships/hyperlink" Target="https://www.edebiyatciyim.com/edebiyat-felsefe-iliskisi/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_ke4VQZo9TewOf-p-LSx_Q" TargetMode="External"/><Relationship Id="rId4" Type="http://schemas.openxmlformats.org/officeDocument/2006/relationships/image" Target="../media/image1.jpg"/><Relationship Id="rId5" Type="http://schemas.openxmlformats.org/officeDocument/2006/relationships/hyperlink" Target="https://www.edebiyatciyim.com/" TargetMode="External"/><Relationship Id="rId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518170" y="10429"/>
            <a:ext cx="4164858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EDEBİYAT – FELSEFE İLİŞKİSİ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>
                <a:hlinkClick r:id="rId3"/>
              </a:rPr>
              <a:t>Edebiyat</a:t>
            </a:r>
            <a:r>
              <a:rPr lang="tr-TR" sz="2400" dirty="0"/>
              <a:t>; duygu ve düşüncelerin estetik bir değerde ifade edilmesi sanatıdır. </a:t>
            </a:r>
            <a:endParaRPr lang="tr-TR" sz="2400" dirty="0" smtClean="0"/>
          </a:p>
          <a:p>
            <a:endParaRPr lang="tr-TR" sz="2400" dirty="0"/>
          </a:p>
          <a:p>
            <a:r>
              <a:rPr lang="tr-TR" sz="2400" dirty="0" smtClean="0"/>
              <a:t>Felsefe; varlık, bilgi ve değerlerle ilgili problemleri akılcı bir şekilde eleştirel bir gözle inceleyen ve temellendiren bir düşünce faaliyetleri bütünüdür.</a:t>
            </a:r>
          </a:p>
          <a:p>
            <a:endParaRPr lang="tr-TR" sz="2400" dirty="0"/>
          </a:p>
          <a:p>
            <a:r>
              <a:rPr lang="tr-TR" sz="2400" dirty="0"/>
              <a:t>Soyut bir düşünce sistemi olan </a:t>
            </a:r>
            <a:r>
              <a:rPr lang="tr-TR" sz="2400" b="1" i="1" dirty="0">
                <a:hlinkClick r:id="rId4"/>
              </a:rPr>
              <a:t>felsefe ile edebiyat</a:t>
            </a:r>
            <a:r>
              <a:rPr lang="tr-TR" sz="2400" dirty="0"/>
              <a:t> ilişkisinden bahsetmek mümkündür. Çünkü her iki alanda da hammadde olarak insan </a:t>
            </a:r>
            <a:r>
              <a:rPr lang="tr-TR" sz="2400" dirty="0" smtClean="0"/>
              <a:t>işlenir ve her ikisi de dile dayanır.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518170" y="10429"/>
            <a:ext cx="4164858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EDEBİYAT – FELSEFE İLİŞKİSİ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/>
              <a:t>Felsefe Açısından:</a:t>
            </a:r>
          </a:p>
          <a:p>
            <a:endParaRPr lang="tr-TR" sz="2400" dirty="0"/>
          </a:p>
          <a:p>
            <a:r>
              <a:rPr lang="tr-TR" sz="2400" dirty="0" smtClean="0"/>
              <a:t>Edebiyatın da felsefenin de temeli insandır, her ikisi de dile dayanır.</a:t>
            </a:r>
          </a:p>
          <a:p>
            <a:endParaRPr lang="tr-TR" sz="2400" dirty="0"/>
          </a:p>
          <a:p>
            <a:r>
              <a:rPr lang="tr-TR" sz="2400" dirty="0"/>
              <a:t>Edebiyat ile felsefenin dili kullanma </a:t>
            </a:r>
            <a:r>
              <a:rPr lang="tr-TR" sz="2400" dirty="0" smtClean="0"/>
              <a:t>metotları </a:t>
            </a:r>
            <a:r>
              <a:rPr lang="tr-TR" sz="2400" dirty="0"/>
              <a:t>farklı olsa da bu iki alan birbirini destekler niteliktedir </a:t>
            </a:r>
            <a:r>
              <a:rPr lang="tr-TR" sz="2400" dirty="0" smtClean="0"/>
              <a:t>.</a:t>
            </a:r>
          </a:p>
          <a:p>
            <a:endParaRPr lang="tr-TR" sz="2400" dirty="0"/>
          </a:p>
          <a:p>
            <a:r>
              <a:rPr lang="tr-TR" sz="2400" dirty="0" smtClean="0"/>
              <a:t>Bazı filozofların </a:t>
            </a:r>
            <a:r>
              <a:rPr lang="tr-TR" sz="2400" dirty="0"/>
              <a:t>eserlerinde “edebi bir üslup” kullandıkları söylenebilir. </a:t>
            </a:r>
            <a:endParaRPr lang="tr-TR" sz="2400" dirty="0" smtClean="0"/>
          </a:p>
          <a:p>
            <a:endParaRPr lang="tr-TR" sz="2400" dirty="0"/>
          </a:p>
          <a:p>
            <a:r>
              <a:rPr lang="tr-TR" sz="2400" dirty="0" smtClean="0"/>
              <a:t>Felsefe, </a:t>
            </a:r>
            <a:r>
              <a:rPr lang="tr-TR" sz="2400" dirty="0"/>
              <a:t>edebiyatın </a:t>
            </a:r>
            <a:r>
              <a:rPr lang="tr-TR" sz="2400" dirty="0" smtClean="0"/>
              <a:t>dili </a:t>
            </a:r>
            <a:r>
              <a:rPr lang="tr-TR" sz="2400" dirty="0"/>
              <a:t>işleyiş metotlarından yararlanmaktadır. </a:t>
            </a:r>
          </a:p>
        </p:txBody>
      </p:sp>
    </p:spTree>
    <p:extLst>
      <p:ext uri="{BB962C8B-B14F-4D97-AF65-F5344CB8AC3E}">
        <p14:creationId xmlns:p14="http://schemas.microsoft.com/office/powerpoint/2010/main" val="1601414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518170" y="10429"/>
            <a:ext cx="4164858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smtClean="0"/>
              <a:t>EDEBİYAT – FELSEFE İLİŞKİSİ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208111" y="523220"/>
            <a:ext cx="87849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/>
              <a:t>Edebiyat Açısından:</a:t>
            </a:r>
          </a:p>
          <a:p>
            <a:endParaRPr lang="tr-TR" sz="2400" dirty="0"/>
          </a:p>
          <a:p>
            <a:r>
              <a:rPr lang="tr-TR" sz="2400" dirty="0" smtClean="0"/>
              <a:t>Kimi yazarlar düşüncelerini edebi eserlere yansıtırken ve bunu eserin geneline yayarken felsefenin gücünden yararlanır.</a:t>
            </a:r>
          </a:p>
          <a:p>
            <a:endParaRPr lang="tr-TR" sz="2400" dirty="0" smtClean="0"/>
          </a:p>
          <a:p>
            <a:r>
              <a:rPr lang="tr-TR" sz="2400" dirty="0" smtClean="0"/>
              <a:t>Örneğin Albert Camus ve </a:t>
            </a:r>
            <a:r>
              <a:rPr lang="tr-TR" sz="2400" dirty="0"/>
              <a:t>Franz </a:t>
            </a:r>
            <a:r>
              <a:rPr lang="tr-TR" sz="2400" dirty="0" smtClean="0"/>
              <a:t>Kafka isimler edebiyat ve felsefeyi bir araya getirmiş “</a:t>
            </a:r>
            <a:r>
              <a:rPr lang="tr-TR" sz="2400" dirty="0"/>
              <a:t>sanatçı </a:t>
            </a:r>
            <a:r>
              <a:rPr lang="tr-TR" sz="2400" dirty="0" smtClean="0"/>
              <a:t>filozoflar” olarak bilinir.</a:t>
            </a:r>
            <a:endParaRPr lang="tr-TR" sz="2400" dirty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40725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08111" y="523220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400" dirty="0"/>
          </a:p>
          <a:p>
            <a:endParaRPr lang="tr-TR" sz="2400" dirty="0" smtClean="0"/>
          </a:p>
        </p:txBody>
      </p:sp>
      <p:sp>
        <p:nvSpPr>
          <p:cNvPr id="5" name="Metin kutusu 4"/>
          <p:cNvSpPr txBox="1"/>
          <p:nvPr/>
        </p:nvSpPr>
        <p:spPr>
          <a:xfrm>
            <a:off x="1687977" y="523220"/>
            <a:ext cx="582524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5000" b="1" dirty="0" smtClean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Teşekkür Ederiz</a:t>
            </a:r>
            <a:r>
              <a:rPr lang="mr-IN" sz="5000" b="1" dirty="0" smtClean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…</a:t>
            </a:r>
            <a:endParaRPr lang="tr-TR" sz="5000" b="1" dirty="0">
              <a:solidFill>
                <a:srgbClr val="FF0000"/>
              </a:solidFill>
              <a:latin typeface="Segoe Print" charset="0"/>
              <a:ea typeface="Segoe Print" charset="0"/>
              <a:cs typeface="Segoe Print" charset="0"/>
            </a:endParaRPr>
          </a:p>
        </p:txBody>
      </p:sp>
      <p:pic>
        <p:nvPicPr>
          <p:cNvPr id="6" name="Resim 5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645" y="2067694"/>
            <a:ext cx="3766428" cy="1224136"/>
          </a:xfrm>
          <a:prstGeom prst="rect">
            <a:avLst/>
          </a:prstGeom>
        </p:spPr>
      </p:pic>
      <p:pic>
        <p:nvPicPr>
          <p:cNvPr id="8" name="Resim 7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67694"/>
            <a:ext cx="3990230" cy="1001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5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1444</TotalTime>
  <Words>112</Words>
  <Application>Microsoft Macintosh PowerPoint</Application>
  <PresentationFormat>Ekran Gösterisi (16:9)</PresentationFormat>
  <Paragraphs>27</Paragraphs>
  <Slides>4</Slides>
  <Notes>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Calibri</vt:lpstr>
      <vt:lpstr>Segoe Print</vt:lpstr>
      <vt:lpstr>Arial</vt:lpstr>
      <vt:lpstr>Ofis Teması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pasa</dc:creator>
  <cp:lastModifiedBy>Microsoft Office Kullanıcısı</cp:lastModifiedBy>
  <cp:revision>108</cp:revision>
  <dcterms:created xsi:type="dcterms:W3CDTF">2013-01-27T12:21:31Z</dcterms:created>
  <dcterms:modified xsi:type="dcterms:W3CDTF">2020-08-29T12:20:26Z</dcterms:modified>
</cp:coreProperties>
</file>