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57" r:id="rId5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 autoAdjust="0"/>
    <p:restoredTop sz="94737"/>
  </p:normalViewPr>
  <p:slideViewPr>
    <p:cSldViewPr>
      <p:cViewPr varScale="1">
        <p:scale>
          <a:sx n="141" d="100"/>
          <a:sy n="141" d="100"/>
        </p:scale>
        <p:origin x="1360" y="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30.08.2020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1775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9308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30.08.2020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30.08.2020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30.08.2020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30.08.2020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30.08.2020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30.08.2020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30.08.2020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" TargetMode="External"/><Relationship Id="rId4" Type="http://schemas.openxmlformats.org/officeDocument/2006/relationships/hyperlink" Target="https://www.edebiyatciyim.com/edebiyat-psikoloji-iliskisi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edebiyatciyim.com/bilinc-akisi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20702" y="0"/>
            <a:ext cx="415979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EDEBİYAT PSİKOLOJİ </a:t>
            </a:r>
            <a:r>
              <a:rPr lang="tr-TR" sz="2800" dirty="0" smtClean="0"/>
              <a:t>İLİŞKİSİ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 smtClean="0"/>
          </a:p>
          <a:p>
            <a:r>
              <a:rPr lang="tr-TR" sz="2400" u="sng" dirty="0" smtClean="0"/>
              <a:t>Edebiyat</a:t>
            </a:r>
            <a:r>
              <a:rPr lang="tr-TR" sz="2400" dirty="0" smtClean="0">
                <a:hlinkClick r:id="rId3"/>
              </a:rPr>
              <a:t>,</a:t>
            </a:r>
            <a:r>
              <a:rPr lang="tr-TR" sz="2400" dirty="0" smtClean="0"/>
              <a:t> kişilerin </a:t>
            </a:r>
            <a:r>
              <a:rPr lang="tr-TR" sz="2400" dirty="0"/>
              <a:t>duygu ve </a:t>
            </a:r>
            <a:r>
              <a:rPr lang="tr-TR" sz="2400" dirty="0" smtClean="0"/>
              <a:t>düşüncelerinin </a:t>
            </a:r>
            <a:r>
              <a:rPr lang="tr-TR" sz="2400" dirty="0"/>
              <a:t>estetik bir değerde ifade edilmesi sanatıdır. 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u="sng" dirty="0"/>
              <a:t>Psikoloji</a:t>
            </a:r>
            <a:r>
              <a:rPr lang="tr-TR" sz="2400" dirty="0"/>
              <a:t>, </a:t>
            </a:r>
            <a:r>
              <a:rPr lang="tr-TR" sz="2400" dirty="0" smtClean="0"/>
              <a:t>kişilerin </a:t>
            </a:r>
            <a:r>
              <a:rPr lang="tr-TR" sz="2400" dirty="0"/>
              <a:t>duygu ve davranışlarını inceleyen bir bilimdir.</a:t>
            </a:r>
          </a:p>
          <a:p>
            <a:endParaRPr lang="tr-TR" sz="2400" dirty="0" smtClean="0"/>
          </a:p>
          <a:p>
            <a:r>
              <a:rPr lang="tr-TR" sz="2400" dirty="0" smtClean="0"/>
              <a:t>İnsanı </a:t>
            </a:r>
            <a:r>
              <a:rPr lang="tr-TR" sz="2400" dirty="0"/>
              <a:t>ve </a:t>
            </a:r>
            <a:r>
              <a:rPr lang="tr-TR" sz="2400" dirty="0" smtClean="0"/>
              <a:t>insan yaşamını </a:t>
            </a:r>
            <a:r>
              <a:rPr lang="tr-TR" sz="2400" dirty="0"/>
              <a:t>anlamayı amaçlayan iki dal olan "Edebiyat ve </a:t>
            </a:r>
            <a:r>
              <a:rPr lang="tr-TR" sz="2400" dirty="0" err="1"/>
              <a:t>Psikoloji"yi</a:t>
            </a:r>
            <a:r>
              <a:rPr lang="tr-TR" sz="2400" dirty="0"/>
              <a:t> birbirinden uzak olarak düşünmemek gerek.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>
                <a:hlinkClick r:id="rId4"/>
              </a:rPr>
              <a:t>Edebiyat-Psikoloji</a:t>
            </a:r>
            <a:r>
              <a:rPr lang="tr-TR" sz="2400" dirty="0" smtClean="0"/>
              <a:t> ilişkisi oldukça fazladır.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20702" y="0"/>
            <a:ext cx="415979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EDEBİYAT PSİKOLOJİ </a:t>
            </a:r>
            <a:r>
              <a:rPr lang="tr-TR" sz="2800" dirty="0" smtClean="0"/>
              <a:t>İLİŞKİSİ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</a:t>
            </a:r>
            <a:r>
              <a:rPr lang="tr-TR" sz="2400" dirty="0" smtClean="0"/>
              <a:t>Hem </a:t>
            </a:r>
            <a:r>
              <a:rPr lang="tr-TR" sz="2400" dirty="0"/>
              <a:t>psikoloji hem de edebiyatın merkezinde insan yer alır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</a:t>
            </a:r>
            <a:r>
              <a:rPr lang="tr-TR" sz="2400" dirty="0" smtClean="0"/>
              <a:t>Her </a:t>
            </a:r>
            <a:r>
              <a:rPr lang="tr-TR" sz="2400" dirty="0"/>
              <a:t>iki alan da insanı bir bütün olarak ele alır ve insanın iç dünyasını anlamaya çalışır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İnsan psikolojisi ve edebiyat iç içe düşünülmüş ve eserlerin ortaya çıkmasında psikolojiden yararlanılmıştır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Edebiyat ve psikoloji iç içe girmiş iki farklı alan olarak birbirini besler.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2042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20702" y="0"/>
            <a:ext cx="415979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EDEBİYAT PSİKOLOJİ </a:t>
            </a:r>
            <a:r>
              <a:rPr lang="tr-TR" sz="2800" dirty="0" smtClean="0"/>
              <a:t>İLİŞKİSİ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Romanlarda kişilerin tahlil edilmesinde psikolojiden yararlanılır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Edebiyat, psikolojinin çağrışım metotlarından yararlanmış ve "</a:t>
            </a:r>
            <a:r>
              <a:rPr lang="tr-TR" sz="2400" dirty="0">
                <a:hlinkClick r:id="rId3"/>
              </a:rPr>
              <a:t>Bilinç Akışı</a:t>
            </a:r>
            <a:r>
              <a:rPr lang="tr-TR" sz="2400" dirty="0"/>
              <a:t>" tekniğini oluşturmuştur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 smtClean="0"/>
              <a:t>Dostoyevski, Suç ve Ceza adlı eseriyle psikolojik roman alanında çığır açmıştır.</a:t>
            </a:r>
          </a:p>
          <a:p>
            <a:endParaRPr lang="tr-TR" sz="2400" dirty="0"/>
          </a:p>
          <a:p>
            <a:r>
              <a:rPr lang="tr-TR" sz="2400" dirty="0" smtClean="0"/>
              <a:t>Türk Edebiyatı’nda ilk psikolojik roman Eylül (Mehmet Rauf)</a:t>
            </a:r>
          </a:p>
          <a:p>
            <a:endParaRPr lang="tr-TR" sz="2400" dirty="0"/>
          </a:p>
          <a:p>
            <a:r>
              <a:rPr lang="tr-TR" sz="2400" dirty="0"/>
              <a:t>Peyami Safa, Ahmet Hamdi Tanpınar ve Oğuz Atay gibi sanatçılar psikolojiden fazlasıyla yararlanan isimlerin başında gelmektedir.</a:t>
            </a:r>
          </a:p>
        </p:txBody>
      </p:sp>
    </p:spTree>
    <p:extLst>
      <p:ext uri="{BB962C8B-B14F-4D97-AF65-F5344CB8AC3E}">
        <p14:creationId xmlns:p14="http://schemas.microsoft.com/office/powerpoint/2010/main" val="1340258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1437</TotalTime>
  <Words>151</Words>
  <Application>Microsoft Macintosh PowerPoint</Application>
  <PresentationFormat>Ekran Gösterisi (16:9)</PresentationFormat>
  <Paragraphs>32</Paragraphs>
  <Slides>4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Segoe Print</vt:lpstr>
      <vt:lpstr>Ofis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107</cp:revision>
  <dcterms:created xsi:type="dcterms:W3CDTF">2013-01-27T12:21:31Z</dcterms:created>
  <dcterms:modified xsi:type="dcterms:W3CDTF">2020-08-30T20:16:02Z</dcterms:modified>
</cp:coreProperties>
</file>