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57" r:id="rId9"/>
  </p:sldIdLst>
  <p:sldSz cx="9144000" cy="5143500" type="screen16x9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739" autoAdjust="0"/>
    <p:restoredTop sz="94761"/>
  </p:normalViewPr>
  <p:slideViewPr>
    <p:cSldViewPr>
      <p:cViewPr varScale="1">
        <p:scale>
          <a:sx n="141" d="100"/>
          <a:sy n="141" d="100"/>
        </p:scale>
        <p:origin x="1136" y="192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F713CA-1053-4205-A2C6-90AF2B5F3A28}" type="datetimeFigureOut">
              <a:rPr lang="tr-TR" smtClean="0"/>
              <a:t>12.09.2020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6EE4F2-A439-43C9-B2A1-9D3603252B9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262461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6EE4F2-A439-43C9-B2A1-9D3603252B96}" type="slidenum">
              <a:rPr lang="tr-TR" smtClean="0"/>
              <a:t>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4543896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6EE4F2-A439-43C9-B2A1-9D3603252B96}" type="slidenum">
              <a:rPr lang="tr-TR" smtClean="0"/>
              <a:t>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0018203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6EE4F2-A439-43C9-B2A1-9D3603252B96}" type="slidenum">
              <a:rPr lang="tr-TR" smtClean="0"/>
              <a:t>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7115801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6EE4F2-A439-43C9-B2A1-9D3603252B96}" type="slidenum">
              <a:rPr lang="tr-TR" smtClean="0"/>
              <a:t>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6220082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6EE4F2-A439-43C9-B2A1-9D3603252B96}" type="slidenum">
              <a:rPr lang="tr-TR" smtClean="0"/>
              <a:t>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9755540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6EE4F2-A439-43C9-B2A1-9D3603252B96}" type="slidenum">
              <a:rPr lang="tr-TR" smtClean="0"/>
              <a:t>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3552956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6EE4F2-A439-43C9-B2A1-9D3603252B96}" type="slidenum">
              <a:rPr lang="tr-TR" smtClean="0"/>
              <a:t>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5107827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6EE4F2-A439-43C9-B2A1-9D3603252B96}" type="slidenum">
              <a:rPr lang="tr-TR" smtClean="0"/>
              <a:t>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533820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D15D-0FDD-47EA-AC4E-36BA1E52F8ED}" type="datetimeFigureOut">
              <a:rPr lang="tr-TR" smtClean="0"/>
              <a:pPr/>
              <a:t>12.09.2020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CEF62-19F7-4214-AD8E-70643B1C8FD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D15D-0FDD-47EA-AC4E-36BA1E52F8ED}" type="datetimeFigureOut">
              <a:rPr lang="tr-TR" smtClean="0"/>
              <a:pPr/>
              <a:t>12.09.2020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CEF62-19F7-4214-AD8E-70643B1C8FD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D15D-0FDD-47EA-AC4E-36BA1E52F8ED}" type="datetimeFigureOut">
              <a:rPr lang="tr-TR" smtClean="0"/>
              <a:pPr/>
              <a:t>12.09.2020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CEF62-19F7-4214-AD8E-70643B1C8FD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D15D-0FDD-47EA-AC4E-36BA1E52F8ED}" type="datetimeFigureOut">
              <a:rPr lang="tr-TR" smtClean="0"/>
              <a:pPr/>
              <a:t>12.09.2020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CEF62-19F7-4214-AD8E-70643B1C8FD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D15D-0FDD-47EA-AC4E-36BA1E52F8ED}" type="datetimeFigureOut">
              <a:rPr lang="tr-TR" smtClean="0"/>
              <a:pPr/>
              <a:t>12.09.2020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CEF62-19F7-4214-AD8E-70643B1C8FD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D15D-0FDD-47EA-AC4E-36BA1E52F8ED}" type="datetimeFigureOut">
              <a:rPr lang="tr-TR" smtClean="0"/>
              <a:pPr/>
              <a:t>12.09.2020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CEF62-19F7-4214-AD8E-70643B1C8FD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D15D-0FDD-47EA-AC4E-36BA1E52F8ED}" type="datetimeFigureOut">
              <a:rPr lang="tr-TR" smtClean="0"/>
              <a:pPr/>
              <a:t>12.09.2020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CEF62-19F7-4214-AD8E-70643B1C8FD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D15D-0FDD-47EA-AC4E-36BA1E52F8ED}" type="datetimeFigureOut">
              <a:rPr lang="tr-TR" smtClean="0"/>
              <a:pPr/>
              <a:t>12.09.2020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CEF62-19F7-4214-AD8E-70643B1C8FD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D15D-0FDD-47EA-AC4E-36BA1E52F8ED}" type="datetimeFigureOut">
              <a:rPr lang="tr-TR" smtClean="0"/>
              <a:pPr/>
              <a:t>12.09.2020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CEF62-19F7-4214-AD8E-70643B1C8FD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D15D-0FDD-47EA-AC4E-36BA1E52F8ED}" type="datetimeFigureOut">
              <a:rPr lang="tr-TR" smtClean="0"/>
              <a:pPr/>
              <a:t>12.09.2020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CEF62-19F7-4214-AD8E-70643B1C8FD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D15D-0FDD-47EA-AC4E-36BA1E52F8ED}" type="datetimeFigureOut">
              <a:rPr lang="tr-TR" smtClean="0"/>
              <a:pPr/>
              <a:t>12.09.2020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CEF62-19F7-4214-AD8E-70643B1C8FD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FED15D-0FDD-47EA-AC4E-36BA1E52F8ED}" type="datetimeFigureOut">
              <a:rPr lang="tr-TR" smtClean="0"/>
              <a:pPr/>
              <a:t>12.09.2020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1CEF62-19F7-4214-AD8E-70643B1C8FDD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hyperlink" Target="https://www.edebiyatciyim.com/dilin-degisim-sebepleri/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Relationship Id="rId3" Type="http://schemas.openxmlformats.org/officeDocument/2006/relationships/hyperlink" Target="https://www.edebiyatciyim.com/tanzimat-donemi/" TargetMode="Externa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Relationship Id="rId3" Type="http://schemas.openxmlformats.org/officeDocument/2006/relationships/hyperlink" Target="https://www.edebiyatciyim.com/cumhuriyet-donemi-turk-edebiyati/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channel/UC_ke4VQZo9TewOf-p-LSx_Q" TargetMode="External"/><Relationship Id="rId4" Type="http://schemas.openxmlformats.org/officeDocument/2006/relationships/image" Target="../media/image1.jpg"/><Relationship Id="rId5" Type="http://schemas.openxmlformats.org/officeDocument/2006/relationships/hyperlink" Target="https://www.edebiyatciyim.com/" TargetMode="External"/><Relationship Id="rId6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Dikdörtgen"/>
          <p:cNvSpPr/>
          <p:nvPr/>
        </p:nvSpPr>
        <p:spPr>
          <a:xfrm>
            <a:off x="2645961" y="0"/>
            <a:ext cx="3909275" cy="52322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tr-TR" sz="2800" dirty="0" smtClean="0">
                <a:hlinkClick r:id="rId3"/>
              </a:rPr>
              <a:t>DİLİN DEĞİŞİM SEBEPLERİ</a:t>
            </a:r>
            <a:endParaRPr lang="tr-TR" sz="2800" dirty="0" smtClean="0"/>
          </a:p>
        </p:txBody>
      </p:sp>
      <p:sp>
        <p:nvSpPr>
          <p:cNvPr id="4" name="Dikdörtgen 3"/>
          <p:cNvSpPr/>
          <p:nvPr/>
        </p:nvSpPr>
        <p:spPr>
          <a:xfrm>
            <a:off x="208111" y="523220"/>
            <a:ext cx="8784976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tr-TR" sz="2400" dirty="0"/>
              <a:t>İnsanların duygu ve düşüncelerini sözcük ya da işaretlerle aktardıkları binlerce yıllık bir gelişim evresi bulunan anlaşma araçlarına dil denir</a:t>
            </a:r>
            <a:r>
              <a:rPr lang="tr-TR" sz="2400" dirty="0" smtClean="0"/>
              <a:t>.</a:t>
            </a:r>
          </a:p>
          <a:p>
            <a:pPr algn="just"/>
            <a:endParaRPr lang="tr-TR" sz="2400" dirty="0"/>
          </a:p>
          <a:p>
            <a:pPr algn="just"/>
            <a:r>
              <a:rPr lang="tr-TR" sz="2400" dirty="0" smtClean="0"/>
              <a:t>Bugün varlığını devam ettiren çoğu dilin, binlerce yıllık gelişim evresinde sürekli değişim içinde oldukları gözlemlenir.</a:t>
            </a:r>
          </a:p>
          <a:p>
            <a:pPr algn="just"/>
            <a:endParaRPr lang="tr-TR" sz="2400" dirty="0"/>
          </a:p>
          <a:p>
            <a:pPr algn="just"/>
            <a:r>
              <a:rPr lang="tr-TR" sz="2400" dirty="0" smtClean="0"/>
              <a:t>Dil canlı bir yapıdır ve sürekli değişim gösterir.</a:t>
            </a:r>
          </a:p>
          <a:p>
            <a:pPr algn="just"/>
            <a:endParaRPr lang="tr-TR" sz="2400" dirty="0"/>
          </a:p>
          <a:p>
            <a:pPr algn="just"/>
            <a:r>
              <a:rPr lang="tr-TR" sz="2400" dirty="0" smtClean="0"/>
              <a:t>Dil günümüze gelene kadar siyasi, toplumsal değişim, teknoloji, çeviri, yazarların tercihi ve kültürel gibi birçok sebepten etkilenir.</a:t>
            </a:r>
          </a:p>
          <a:p>
            <a:pPr algn="just"/>
            <a:endParaRPr lang="tr-TR" sz="24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Dikdörtgen"/>
          <p:cNvSpPr/>
          <p:nvPr/>
        </p:nvSpPr>
        <p:spPr>
          <a:xfrm>
            <a:off x="2645961" y="0"/>
            <a:ext cx="3909275" cy="52322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tr-TR" sz="2800" smtClean="0"/>
              <a:t>DİLİN DEĞİŞİM SEBEPLERİ</a:t>
            </a:r>
            <a:endParaRPr lang="tr-TR" sz="2800" dirty="0" smtClean="0"/>
          </a:p>
        </p:txBody>
      </p:sp>
      <p:sp>
        <p:nvSpPr>
          <p:cNvPr id="4" name="Dikdörtgen 3"/>
          <p:cNvSpPr/>
          <p:nvPr/>
        </p:nvSpPr>
        <p:spPr>
          <a:xfrm>
            <a:off x="208111" y="523220"/>
            <a:ext cx="8784976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tr-TR" sz="2400" b="1" dirty="0" smtClean="0">
                <a:solidFill>
                  <a:srgbClr val="0070C0"/>
                </a:solidFill>
              </a:rPr>
              <a:t>1. Kültürün </a:t>
            </a:r>
            <a:r>
              <a:rPr lang="tr-TR" sz="2400" b="1" dirty="0">
                <a:solidFill>
                  <a:srgbClr val="0070C0"/>
                </a:solidFill>
              </a:rPr>
              <a:t>Dile </a:t>
            </a:r>
            <a:r>
              <a:rPr lang="tr-TR" sz="2400" b="1" dirty="0" smtClean="0">
                <a:solidFill>
                  <a:srgbClr val="0070C0"/>
                </a:solidFill>
              </a:rPr>
              <a:t>Etkisi</a:t>
            </a:r>
          </a:p>
          <a:p>
            <a:pPr algn="just"/>
            <a:endParaRPr lang="tr-TR" sz="2400" dirty="0" smtClean="0"/>
          </a:p>
          <a:p>
            <a:pPr algn="just"/>
            <a:r>
              <a:rPr lang="tr-TR" sz="2400" dirty="0"/>
              <a:t>Dil sosyal bir varlık olduğundan değişimdeki en büyük payı toplumun her türlü maddi ve manevi değeri olan kültür alacaktır. </a:t>
            </a:r>
            <a:endParaRPr lang="tr-TR" sz="2400" dirty="0" smtClean="0"/>
          </a:p>
          <a:p>
            <a:pPr algn="just"/>
            <a:endParaRPr lang="tr-TR" sz="2400" dirty="0"/>
          </a:p>
          <a:p>
            <a:pPr algn="just"/>
            <a:r>
              <a:rPr lang="tr-TR" sz="2400" dirty="0"/>
              <a:t>Toplumun içinde bulunmuş olduğu kültürel </a:t>
            </a:r>
            <a:r>
              <a:rPr lang="tr-TR" sz="2400" dirty="0" smtClean="0"/>
              <a:t>hayat, </a:t>
            </a:r>
            <a:r>
              <a:rPr lang="tr-TR" sz="2400" dirty="0"/>
              <a:t>dile </a:t>
            </a:r>
            <a:r>
              <a:rPr lang="tr-TR" sz="2400" dirty="0" smtClean="0"/>
              <a:t>aynen </a:t>
            </a:r>
            <a:r>
              <a:rPr lang="tr-TR" sz="2400" dirty="0"/>
              <a:t>yansıyacaktır</a:t>
            </a:r>
            <a:r>
              <a:rPr lang="tr-TR" sz="2400" dirty="0" smtClean="0"/>
              <a:t>.</a:t>
            </a:r>
          </a:p>
          <a:p>
            <a:pPr algn="just"/>
            <a:endParaRPr lang="tr-TR" sz="2400" dirty="0"/>
          </a:p>
          <a:p>
            <a:pPr algn="just"/>
            <a:r>
              <a:rPr lang="tr-TR" sz="2400" dirty="0" smtClean="0">
                <a:solidFill>
                  <a:srgbClr val="FF0000"/>
                </a:solidFill>
              </a:rPr>
              <a:t>Pantolon</a:t>
            </a:r>
          </a:p>
        </p:txBody>
      </p:sp>
    </p:spTree>
    <p:extLst>
      <p:ext uri="{BB962C8B-B14F-4D97-AF65-F5344CB8AC3E}">
        <p14:creationId xmlns:p14="http://schemas.microsoft.com/office/powerpoint/2010/main" val="20783138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Dikdörtgen"/>
          <p:cNvSpPr/>
          <p:nvPr/>
        </p:nvSpPr>
        <p:spPr>
          <a:xfrm>
            <a:off x="2645961" y="0"/>
            <a:ext cx="3909275" cy="52322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tr-TR" sz="2800" smtClean="0"/>
              <a:t>DİLİN DEĞİŞİM SEBEPLERİ</a:t>
            </a:r>
            <a:endParaRPr lang="tr-TR" sz="2800" dirty="0" smtClean="0"/>
          </a:p>
        </p:txBody>
      </p:sp>
      <p:sp>
        <p:nvSpPr>
          <p:cNvPr id="4" name="Dikdörtgen 3"/>
          <p:cNvSpPr/>
          <p:nvPr/>
        </p:nvSpPr>
        <p:spPr>
          <a:xfrm>
            <a:off x="208111" y="523220"/>
            <a:ext cx="8784976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tr-TR" sz="2400" b="1" dirty="0">
                <a:solidFill>
                  <a:srgbClr val="0070C0"/>
                </a:solidFill>
              </a:rPr>
              <a:t>2</a:t>
            </a:r>
            <a:r>
              <a:rPr lang="tr-TR" sz="2400" b="1" dirty="0" smtClean="0">
                <a:solidFill>
                  <a:srgbClr val="0070C0"/>
                </a:solidFill>
              </a:rPr>
              <a:t>. Dinin Dile Etkisi</a:t>
            </a:r>
          </a:p>
          <a:p>
            <a:pPr algn="just"/>
            <a:endParaRPr lang="tr-TR" sz="2400" dirty="0" smtClean="0"/>
          </a:p>
          <a:p>
            <a:pPr algn="just"/>
            <a:r>
              <a:rPr lang="tr-TR" sz="2400" dirty="0"/>
              <a:t>Bir toplumun yaşam biçiminde önemli değişikler gerçekleştiren dinlerin dillere büyük bir etkisi bulunmaktadır</a:t>
            </a:r>
            <a:r>
              <a:rPr lang="tr-TR" sz="2400" dirty="0" smtClean="0"/>
              <a:t>.</a:t>
            </a:r>
          </a:p>
          <a:p>
            <a:pPr algn="just"/>
            <a:endParaRPr lang="tr-TR" sz="2400" dirty="0"/>
          </a:p>
          <a:p>
            <a:pPr algn="just"/>
            <a:r>
              <a:rPr lang="tr-TR" sz="2400" dirty="0" smtClean="0"/>
              <a:t>Din, hem kültürel hayatı değiştirir hem de dile yeni terimler kazandırır.</a:t>
            </a:r>
          </a:p>
          <a:p>
            <a:pPr algn="just"/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18764603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Dikdörtgen"/>
          <p:cNvSpPr/>
          <p:nvPr/>
        </p:nvSpPr>
        <p:spPr>
          <a:xfrm>
            <a:off x="2645961" y="0"/>
            <a:ext cx="3909275" cy="52322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tr-TR" sz="2800" smtClean="0"/>
              <a:t>DİLİN DEĞİŞİM SEBEPLERİ</a:t>
            </a:r>
            <a:endParaRPr lang="tr-TR" sz="2800" dirty="0" smtClean="0"/>
          </a:p>
        </p:txBody>
      </p:sp>
      <p:sp>
        <p:nvSpPr>
          <p:cNvPr id="4" name="Dikdörtgen 3"/>
          <p:cNvSpPr/>
          <p:nvPr/>
        </p:nvSpPr>
        <p:spPr>
          <a:xfrm>
            <a:off x="208111" y="523220"/>
            <a:ext cx="8784976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tr-TR" sz="2400" b="1" dirty="0" smtClean="0">
                <a:solidFill>
                  <a:srgbClr val="0070C0"/>
                </a:solidFill>
              </a:rPr>
              <a:t>3. Teknolojinin Dile Etkisi</a:t>
            </a:r>
          </a:p>
          <a:p>
            <a:pPr algn="just"/>
            <a:endParaRPr lang="tr-TR" sz="2400" dirty="0" smtClean="0"/>
          </a:p>
          <a:p>
            <a:pPr algn="just"/>
            <a:r>
              <a:rPr lang="tr-TR" sz="2400" dirty="0" smtClean="0"/>
              <a:t>Özelikle </a:t>
            </a:r>
            <a:r>
              <a:rPr lang="tr-TR" sz="2400" dirty="0"/>
              <a:t>son iki asırdır içinde bulunduğumuz hızlı teknolojik yenileşme dillere bir etkide bulunacaktır</a:t>
            </a:r>
            <a:r>
              <a:rPr lang="tr-TR" sz="2400" dirty="0" smtClean="0"/>
              <a:t>.</a:t>
            </a:r>
          </a:p>
          <a:p>
            <a:pPr algn="just"/>
            <a:endParaRPr lang="tr-TR" sz="2400" dirty="0"/>
          </a:p>
          <a:p>
            <a:pPr algn="just"/>
            <a:r>
              <a:rPr lang="tr-TR" sz="2400" dirty="0" smtClean="0">
                <a:solidFill>
                  <a:srgbClr val="FF0000"/>
                </a:solidFill>
              </a:rPr>
              <a:t>Televizyon, bilgisayar, uçak</a:t>
            </a:r>
            <a:endParaRPr lang="tr-TR" sz="2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18189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Dikdörtgen"/>
          <p:cNvSpPr/>
          <p:nvPr/>
        </p:nvSpPr>
        <p:spPr>
          <a:xfrm>
            <a:off x="2645961" y="0"/>
            <a:ext cx="3909275" cy="52322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tr-TR" sz="2800" smtClean="0"/>
              <a:t>DİLİN DEĞİŞİM SEBEPLERİ</a:t>
            </a:r>
            <a:endParaRPr lang="tr-TR" sz="2800" dirty="0" smtClean="0"/>
          </a:p>
        </p:txBody>
      </p:sp>
      <p:sp>
        <p:nvSpPr>
          <p:cNvPr id="4" name="Dikdörtgen 3"/>
          <p:cNvSpPr/>
          <p:nvPr/>
        </p:nvSpPr>
        <p:spPr>
          <a:xfrm>
            <a:off x="208111" y="523220"/>
            <a:ext cx="8784976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tr-TR" sz="2400" b="1" dirty="0">
                <a:solidFill>
                  <a:srgbClr val="0070C0"/>
                </a:solidFill>
              </a:rPr>
              <a:t>4</a:t>
            </a:r>
            <a:r>
              <a:rPr lang="tr-TR" sz="2400" b="1" dirty="0" smtClean="0">
                <a:solidFill>
                  <a:srgbClr val="0070C0"/>
                </a:solidFill>
              </a:rPr>
              <a:t>. Coğrafyanın Dile Etkisi</a:t>
            </a:r>
          </a:p>
          <a:p>
            <a:pPr algn="just"/>
            <a:endParaRPr lang="tr-TR" sz="2400" dirty="0" smtClean="0"/>
          </a:p>
          <a:p>
            <a:pPr algn="just"/>
            <a:r>
              <a:rPr lang="tr-TR" sz="2400" dirty="0" smtClean="0"/>
              <a:t>İçinde yaşanılan coğrafya, </a:t>
            </a:r>
            <a:r>
              <a:rPr lang="tr-TR" sz="2400" dirty="0"/>
              <a:t>kültüre ve nihayetinde dile bir etkide bulunan faktördür</a:t>
            </a:r>
            <a:r>
              <a:rPr lang="tr-TR" sz="2400" dirty="0" smtClean="0"/>
              <a:t>.</a:t>
            </a:r>
          </a:p>
          <a:p>
            <a:pPr algn="just"/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17366185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Dikdörtgen"/>
          <p:cNvSpPr/>
          <p:nvPr/>
        </p:nvSpPr>
        <p:spPr>
          <a:xfrm>
            <a:off x="2645961" y="0"/>
            <a:ext cx="3909275" cy="52322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tr-TR" sz="2800" smtClean="0"/>
              <a:t>DİLİN DEĞİŞİM SEBEPLERİ</a:t>
            </a:r>
            <a:endParaRPr lang="tr-TR" sz="2800" dirty="0" smtClean="0"/>
          </a:p>
        </p:txBody>
      </p:sp>
      <p:sp>
        <p:nvSpPr>
          <p:cNvPr id="4" name="Dikdörtgen 3"/>
          <p:cNvSpPr/>
          <p:nvPr/>
        </p:nvSpPr>
        <p:spPr>
          <a:xfrm>
            <a:off x="208111" y="523220"/>
            <a:ext cx="8784976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tr-TR" sz="2400" b="1" dirty="0" smtClean="0">
                <a:solidFill>
                  <a:srgbClr val="0070C0"/>
                </a:solidFill>
              </a:rPr>
              <a:t>5. Çevirilerin Dile Etkisi</a:t>
            </a:r>
          </a:p>
          <a:p>
            <a:pPr algn="just"/>
            <a:endParaRPr lang="tr-TR" sz="2400" dirty="0" smtClean="0"/>
          </a:p>
          <a:p>
            <a:pPr algn="just"/>
            <a:r>
              <a:rPr lang="tr-TR" sz="2400" dirty="0" smtClean="0"/>
              <a:t>Başka dillerden eserlerin, metinlerin tercüme edilmesi de dile yeni kelimeler kazandırabilir.</a:t>
            </a:r>
          </a:p>
          <a:p>
            <a:pPr algn="just"/>
            <a:endParaRPr lang="tr-TR" sz="2400" dirty="0"/>
          </a:p>
          <a:p>
            <a:pPr algn="just"/>
            <a:r>
              <a:rPr lang="tr-TR" sz="2400" dirty="0" smtClean="0"/>
              <a:t>Örneğin </a:t>
            </a:r>
            <a:r>
              <a:rPr lang="tr-TR" sz="2400" dirty="0" smtClean="0">
                <a:hlinkClick r:id="rId3"/>
              </a:rPr>
              <a:t>Tanzimat Dönemi</a:t>
            </a:r>
            <a:r>
              <a:rPr lang="tr-TR" sz="2400" dirty="0" smtClean="0"/>
              <a:t>’nde yapılan çevirilerle gazete, tiyatro, mobilya gibi birçok kelime dilimize girmiştir.</a:t>
            </a:r>
          </a:p>
          <a:p>
            <a:pPr algn="just"/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19546196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Dikdörtgen"/>
          <p:cNvSpPr/>
          <p:nvPr/>
        </p:nvSpPr>
        <p:spPr>
          <a:xfrm>
            <a:off x="2645961" y="0"/>
            <a:ext cx="3909275" cy="52322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tr-TR" sz="2800" smtClean="0"/>
              <a:t>DİLİN DEĞİŞİM SEBEPLERİ</a:t>
            </a:r>
            <a:endParaRPr lang="tr-TR" sz="2800" dirty="0" smtClean="0"/>
          </a:p>
        </p:txBody>
      </p:sp>
      <p:sp>
        <p:nvSpPr>
          <p:cNvPr id="4" name="Dikdörtgen 3"/>
          <p:cNvSpPr/>
          <p:nvPr/>
        </p:nvSpPr>
        <p:spPr>
          <a:xfrm>
            <a:off x="208111" y="523220"/>
            <a:ext cx="8784976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tr-TR" sz="2400" b="1" dirty="0">
                <a:solidFill>
                  <a:srgbClr val="0070C0"/>
                </a:solidFill>
              </a:rPr>
              <a:t>6</a:t>
            </a:r>
            <a:r>
              <a:rPr lang="tr-TR" sz="2400" b="1" dirty="0" smtClean="0">
                <a:solidFill>
                  <a:srgbClr val="0070C0"/>
                </a:solidFill>
              </a:rPr>
              <a:t>. Siyasal Yaşamın Dile Etkisi</a:t>
            </a:r>
          </a:p>
          <a:p>
            <a:pPr algn="just"/>
            <a:endParaRPr lang="tr-TR" sz="2400" dirty="0" smtClean="0"/>
          </a:p>
          <a:p>
            <a:pPr algn="just"/>
            <a:r>
              <a:rPr lang="tr-TR" sz="2400" dirty="0" smtClean="0"/>
              <a:t>Bir toplumun içinde bulunduğu siyasal yaşam dilin değişimine etkide bulunabilir.</a:t>
            </a:r>
          </a:p>
          <a:p>
            <a:pPr algn="just"/>
            <a:endParaRPr lang="tr-TR" sz="2400" dirty="0"/>
          </a:p>
          <a:p>
            <a:pPr algn="just"/>
            <a:r>
              <a:rPr lang="tr-TR" sz="2400" dirty="0" smtClean="0"/>
              <a:t>Örneğin “Tayyare” kelimesinin yerine </a:t>
            </a:r>
            <a:r>
              <a:rPr lang="tr-TR" sz="2400" dirty="0" smtClean="0">
                <a:hlinkClick r:id="rId3"/>
              </a:rPr>
              <a:t>Cumhuriyet Dönemi</a:t>
            </a:r>
            <a:r>
              <a:rPr lang="tr-TR" sz="2400" dirty="0" smtClean="0"/>
              <a:t>’nde “Uçak” sözcüğünün kullanılması.</a:t>
            </a:r>
          </a:p>
          <a:p>
            <a:pPr algn="just"/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3145361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/>
          <p:cNvSpPr/>
          <p:nvPr/>
        </p:nvSpPr>
        <p:spPr>
          <a:xfrm>
            <a:off x="208111" y="523220"/>
            <a:ext cx="878497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tr-TR" sz="2400" dirty="0"/>
          </a:p>
          <a:p>
            <a:endParaRPr lang="tr-TR" sz="2400" dirty="0" smtClean="0"/>
          </a:p>
        </p:txBody>
      </p:sp>
      <p:sp>
        <p:nvSpPr>
          <p:cNvPr id="5" name="Metin kutusu 4"/>
          <p:cNvSpPr txBox="1"/>
          <p:nvPr/>
        </p:nvSpPr>
        <p:spPr>
          <a:xfrm>
            <a:off x="1687977" y="523220"/>
            <a:ext cx="5825243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5000" b="1" dirty="0" smtClean="0">
                <a:solidFill>
                  <a:srgbClr val="FF0000"/>
                </a:solidFill>
                <a:latin typeface="Segoe Print" charset="0"/>
                <a:ea typeface="Segoe Print" charset="0"/>
                <a:cs typeface="Segoe Print" charset="0"/>
              </a:rPr>
              <a:t>Teşekkür Ederiz</a:t>
            </a:r>
            <a:r>
              <a:rPr lang="mr-IN" sz="5000" b="1" dirty="0" smtClean="0">
                <a:solidFill>
                  <a:srgbClr val="FF0000"/>
                </a:solidFill>
                <a:latin typeface="Segoe Print" charset="0"/>
                <a:ea typeface="Segoe Print" charset="0"/>
                <a:cs typeface="Segoe Print" charset="0"/>
              </a:rPr>
              <a:t>…</a:t>
            </a:r>
            <a:endParaRPr lang="tr-TR" sz="5000" b="1" dirty="0">
              <a:solidFill>
                <a:srgbClr val="FF0000"/>
              </a:solidFill>
              <a:latin typeface="Segoe Print" charset="0"/>
              <a:ea typeface="Segoe Print" charset="0"/>
              <a:cs typeface="Segoe Print" charset="0"/>
            </a:endParaRPr>
          </a:p>
        </p:txBody>
      </p:sp>
      <p:pic>
        <p:nvPicPr>
          <p:cNvPr id="6" name="Resim 5">
            <a:hlinkClick r:id="rId3"/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57645" y="2067694"/>
            <a:ext cx="3766428" cy="1224136"/>
          </a:xfrm>
          <a:prstGeom prst="rect">
            <a:avLst/>
          </a:prstGeom>
        </p:spPr>
      </p:pic>
      <p:pic>
        <p:nvPicPr>
          <p:cNvPr id="8" name="Resim 7">
            <a:hlinkClick r:id="rId5"/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2067694"/>
            <a:ext cx="3990230" cy="10012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256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1299</TotalTime>
  <Words>276</Words>
  <Application>Microsoft Macintosh PowerPoint</Application>
  <PresentationFormat>Ekran Gösterisi (16:9)</PresentationFormat>
  <Paragraphs>53</Paragraphs>
  <Slides>8</Slides>
  <Notes>8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2" baseType="lpstr">
      <vt:lpstr>Calibri</vt:lpstr>
      <vt:lpstr>Segoe Print</vt:lpstr>
      <vt:lpstr>Arial</vt:lpstr>
      <vt:lpstr>Ofis Teması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15.0035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pasa</dc:creator>
  <cp:lastModifiedBy>Microsoft Office Kullanıcısı</cp:lastModifiedBy>
  <cp:revision>92</cp:revision>
  <dcterms:created xsi:type="dcterms:W3CDTF">2013-01-27T12:21:31Z</dcterms:created>
  <dcterms:modified xsi:type="dcterms:W3CDTF">2020-09-12T13:00:54Z</dcterms:modified>
</cp:coreProperties>
</file>