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9" autoAdjust="0"/>
    <p:restoredTop sz="94761"/>
  </p:normalViewPr>
  <p:slideViewPr>
    <p:cSldViewPr>
      <p:cViewPr varScale="1">
        <p:scale>
          <a:sx n="141" d="100"/>
          <a:sy n="141" d="100"/>
        </p:scale>
        <p:origin x="113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12.09.2020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182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15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200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555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52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078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12.09.2020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dilin-degisim-sebepl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debiyatciyim.com/tanzimat-donem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edebiyatciyim.com/cumhuriyet-donemi-turk-edebiyati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5961" y="0"/>
            <a:ext cx="39092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hlinkClick r:id="rId3"/>
              </a:rPr>
              <a:t>DİLİN DEĞİŞİM SEBEPLERİ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İnsanların duygu ve düşüncelerini sözcük ya da işaretlerle aktardıkları binlerce yıllık bir gelişim evresi bulunan anlaşma araçlarına dil denir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Bugün varlığını devam ettiren çoğu dilin, binlerce yıllık gelişim evresinde sürekli değişim içinde oldukları gözlemlenir.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Dil canlı bir yapıdır ve sürekli değişim gösterir.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Dil günümüze gelene kadar siyasi, toplumsal değişim, teknoloji, çeviri, yazarların tercihi ve kültürel gibi birçok sebepten etkilenir.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5961" y="0"/>
            <a:ext cx="39092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DİLİN DEĞİŞİM SEBEPLERİ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0070C0"/>
                </a:solidFill>
              </a:rPr>
              <a:t>1. Kültürün </a:t>
            </a:r>
            <a:r>
              <a:rPr lang="tr-TR" sz="2400" b="1" dirty="0">
                <a:solidFill>
                  <a:srgbClr val="0070C0"/>
                </a:solidFill>
              </a:rPr>
              <a:t>Dile </a:t>
            </a:r>
            <a:r>
              <a:rPr lang="tr-TR" sz="2400" b="1" dirty="0" smtClean="0">
                <a:solidFill>
                  <a:srgbClr val="0070C0"/>
                </a:solidFill>
              </a:rPr>
              <a:t>Etkisi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/>
              <a:t>Dil sosyal bir varlık olduğundan değişimdeki en büyük payı toplumun her türlü maddi ve manevi değeri olan kültür alacaktır.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Toplumun içinde bulunmuş olduğu kültürel </a:t>
            </a:r>
            <a:r>
              <a:rPr lang="tr-TR" sz="2400" dirty="0" smtClean="0"/>
              <a:t>hayat, </a:t>
            </a:r>
            <a:r>
              <a:rPr lang="tr-TR" sz="2400" dirty="0"/>
              <a:t>dile </a:t>
            </a:r>
            <a:r>
              <a:rPr lang="tr-TR" sz="2400" dirty="0" smtClean="0"/>
              <a:t>aynen </a:t>
            </a:r>
            <a:r>
              <a:rPr lang="tr-TR" sz="2400" dirty="0"/>
              <a:t>yansıyacaktır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>
                <a:solidFill>
                  <a:srgbClr val="FF0000"/>
                </a:solidFill>
              </a:rPr>
              <a:t>Pantolon</a:t>
            </a:r>
          </a:p>
        </p:txBody>
      </p:sp>
    </p:spTree>
    <p:extLst>
      <p:ext uri="{BB962C8B-B14F-4D97-AF65-F5344CB8AC3E}">
        <p14:creationId xmlns:p14="http://schemas.microsoft.com/office/powerpoint/2010/main" val="207831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5961" y="0"/>
            <a:ext cx="39092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DİLİN DEĞİŞİM SEBEPLERİ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0070C0"/>
                </a:solidFill>
              </a:rPr>
              <a:t>2</a:t>
            </a:r>
            <a:r>
              <a:rPr lang="tr-TR" sz="2400" b="1" dirty="0" smtClean="0">
                <a:solidFill>
                  <a:srgbClr val="0070C0"/>
                </a:solidFill>
              </a:rPr>
              <a:t>. Dinin Dile Etkisi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/>
              <a:t>Bir toplumun yaşam biçiminde önemli değişikler gerçekleştiren dinlerin dillere büyük bir etkisi bulunmaktadır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Din, hem kültürel hayatı değiştirir hem de dile yeni terimler kazandırır.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764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5961" y="0"/>
            <a:ext cx="39092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DİLİN DEĞİŞİM SEBEPLERİ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0070C0"/>
                </a:solidFill>
              </a:rPr>
              <a:t>3. Teknolojinin Dile Etkisi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Özelikle </a:t>
            </a:r>
            <a:r>
              <a:rPr lang="tr-TR" sz="2400" dirty="0"/>
              <a:t>son iki asırdır içinde bulunduğumuz hızlı teknolojik yenileşme dillere bir etkide bulunacaktır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>
                <a:solidFill>
                  <a:srgbClr val="FF0000"/>
                </a:solidFill>
              </a:rPr>
              <a:t>Televizyon, bilgisayar, uçak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1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5961" y="0"/>
            <a:ext cx="39092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DİLİN DEĞİŞİM SEBEPLERİ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0070C0"/>
                </a:solidFill>
              </a:rPr>
              <a:t>4</a:t>
            </a:r>
            <a:r>
              <a:rPr lang="tr-TR" sz="2400" b="1" dirty="0" smtClean="0">
                <a:solidFill>
                  <a:srgbClr val="0070C0"/>
                </a:solidFill>
              </a:rPr>
              <a:t>. Coğrafyanın Dile Etkisi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İçinde yaşanılan coğrafya, </a:t>
            </a:r>
            <a:r>
              <a:rPr lang="tr-TR" sz="2400" dirty="0"/>
              <a:t>kültüre ve nihayetinde dile bir etkide bulunan faktördür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3661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5961" y="0"/>
            <a:ext cx="39092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DİLİN DEĞİŞİM SEBEPLERİ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solidFill>
                  <a:srgbClr val="0070C0"/>
                </a:solidFill>
              </a:rPr>
              <a:t>5. Çevirilerin Dile Etkisi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Başka dillerden eserlerin, metinlerin tercüme edilmesi de dile yeni kelimeler kazandırabilir.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Örneğin </a:t>
            </a:r>
            <a:r>
              <a:rPr lang="tr-TR" sz="2400" dirty="0" smtClean="0">
                <a:hlinkClick r:id="rId3"/>
              </a:rPr>
              <a:t>Tanzimat Dönemi</a:t>
            </a:r>
            <a:r>
              <a:rPr lang="tr-TR" sz="2400" dirty="0" smtClean="0"/>
              <a:t>’nde yapılan çevirilerle gazete, tiyatro, mobilya gibi birçok kelime dilimize girmiştir.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5461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45961" y="0"/>
            <a:ext cx="39092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DİLİN DEĞİŞİM SEBEPLERİ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0070C0"/>
                </a:solidFill>
              </a:rPr>
              <a:t>6</a:t>
            </a:r>
            <a:r>
              <a:rPr lang="tr-TR" sz="2400" b="1" dirty="0" smtClean="0">
                <a:solidFill>
                  <a:srgbClr val="0070C0"/>
                </a:solidFill>
              </a:rPr>
              <a:t>. Siyasal Yaşamın Dile Etkisi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Bir toplumun içinde bulunduğu siyasal yaşam dilin değişimine etkide bulunabilir.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Örneğin “Tayyare” kelimesinin yerine </a:t>
            </a:r>
            <a:r>
              <a:rPr lang="tr-TR" sz="2400" dirty="0" smtClean="0">
                <a:hlinkClick r:id="rId3"/>
              </a:rPr>
              <a:t>Cumhuriyet Dönemi</a:t>
            </a:r>
            <a:r>
              <a:rPr lang="tr-TR" sz="2400" dirty="0" smtClean="0"/>
              <a:t>’nde “Uçak” sözcüğünün kullanılması.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453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276</Words>
  <Application>Microsoft Macintosh PowerPoint</Application>
  <PresentationFormat>Ekran Gösterisi (16:9)</PresentationFormat>
  <Paragraphs>53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92</cp:revision>
  <dcterms:created xsi:type="dcterms:W3CDTF">2013-01-27T12:21:31Z</dcterms:created>
  <dcterms:modified xsi:type="dcterms:W3CDTF">2020-09-12T13:00:54Z</dcterms:modified>
</cp:coreProperties>
</file>