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8" r:id="rId3"/>
    <p:sldId id="259" r:id="rId4"/>
    <p:sldId id="257" r:id="rId5"/>
  </p:sldIdLst>
  <p:sldSz cx="9144000" cy="5143500" type="screen16x9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936" autoAdjust="0"/>
    <p:restoredTop sz="94785"/>
  </p:normalViewPr>
  <p:slideViewPr>
    <p:cSldViewPr>
      <p:cViewPr varScale="1">
        <p:scale>
          <a:sx n="142" d="100"/>
          <a:sy n="142" d="100"/>
        </p:scale>
        <p:origin x="1320" y="17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F713CA-1053-4205-A2C6-90AF2B5F3A28}" type="datetimeFigureOut">
              <a:rPr lang="tr-TR" smtClean="0"/>
              <a:t>21.09.2020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6EE4F2-A439-43C9-B2A1-9D3603252B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6246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54389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7317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63324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33820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21.09.2020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21.09.2020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21.09.2020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21.09.2020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21.09.2020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21.09.2020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21.09.2020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21.09.2020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21.09.2020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21.09.2020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21.09.2020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FED15D-0FDD-47EA-AC4E-36BA1E52F8ED}" type="datetimeFigureOut">
              <a:rPr lang="tr-TR" smtClean="0"/>
              <a:pPr/>
              <a:t>21.09.2020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s://www.edebiyatciyim.com/kucurek-hikaye-nedir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channel/UC_ke4VQZo9TewOf-p-LSx_Q" TargetMode="External"/><Relationship Id="rId4" Type="http://schemas.openxmlformats.org/officeDocument/2006/relationships/image" Target="../media/image1.jpg"/><Relationship Id="rId5" Type="http://schemas.openxmlformats.org/officeDocument/2006/relationships/hyperlink" Target="https://www.edebiyatciyim.com/" TargetMode="External"/><Relationship Id="rId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256705" y="0"/>
            <a:ext cx="2687787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KÜÇÜREK HİKAYE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/>
              <a:t>Hikayelerin bir alt dalı olarak kabul gören ve çok kısa bir şekilde yazılmakla beraber yoğun bir anlatım içeren </a:t>
            </a:r>
            <a:r>
              <a:rPr lang="tr-TR" sz="2400" dirty="0" smtClean="0"/>
              <a:t>metinlere </a:t>
            </a:r>
            <a:r>
              <a:rPr lang="tr-TR" sz="2400" dirty="0"/>
              <a:t>“</a:t>
            </a:r>
            <a:r>
              <a:rPr lang="tr-TR" sz="2400" b="1" i="1" dirty="0">
                <a:hlinkClick r:id="rId3"/>
              </a:rPr>
              <a:t>Küçürek </a:t>
            </a:r>
            <a:r>
              <a:rPr lang="tr-TR" sz="2400" b="1" i="1" dirty="0" smtClean="0">
                <a:hlinkClick r:id="rId3"/>
              </a:rPr>
              <a:t>hikaye</a:t>
            </a:r>
            <a:r>
              <a:rPr lang="tr-TR" sz="2400" dirty="0" smtClean="0"/>
              <a:t>” </a:t>
            </a:r>
            <a:r>
              <a:rPr lang="tr-TR" sz="2400" dirty="0"/>
              <a:t>ya da “</a:t>
            </a:r>
            <a:r>
              <a:rPr lang="tr-TR" sz="2400" b="1" i="1" dirty="0"/>
              <a:t>Minimal </a:t>
            </a:r>
            <a:r>
              <a:rPr lang="tr-TR" sz="2400" b="1" i="1" dirty="0" smtClean="0"/>
              <a:t>hikaye</a:t>
            </a:r>
            <a:r>
              <a:rPr lang="tr-TR" sz="2400" dirty="0" smtClean="0"/>
              <a:t>” </a:t>
            </a:r>
            <a:r>
              <a:rPr lang="tr-TR" sz="2400" dirty="0"/>
              <a:t>denilmektedir. </a:t>
            </a:r>
            <a:endParaRPr lang="tr-TR" sz="2400" dirty="0" smtClean="0"/>
          </a:p>
          <a:p>
            <a:endParaRPr lang="tr-TR" sz="2400" dirty="0"/>
          </a:p>
          <a:p>
            <a:r>
              <a:rPr lang="tr-TR" sz="2400" dirty="0" smtClean="0"/>
              <a:t>Minimal </a:t>
            </a:r>
            <a:r>
              <a:rPr lang="tr-TR" sz="2400" dirty="0"/>
              <a:t>hikayeler kısa olmakla birlikte yoğun bir anlatım gösterir</a:t>
            </a:r>
            <a:r>
              <a:rPr lang="tr-TR" sz="2400" dirty="0" smtClean="0"/>
              <a:t>.</a:t>
            </a:r>
          </a:p>
          <a:p>
            <a:endParaRPr lang="tr-TR" sz="2400" dirty="0"/>
          </a:p>
          <a:p>
            <a:r>
              <a:rPr lang="tr-TR" sz="2400" dirty="0" smtClean="0"/>
              <a:t>Kısa ve yalın olduğundan okunması da anlaşılması da oldukça kolaydır.</a:t>
            </a:r>
          </a:p>
          <a:p>
            <a:endParaRPr lang="tr-TR" sz="2400" dirty="0"/>
          </a:p>
          <a:p>
            <a:r>
              <a:rPr lang="tr-TR" sz="2400" dirty="0" smtClean="0"/>
              <a:t>Serim, düğüm ve çözüm bölümleri bulunmaz.</a:t>
            </a:r>
          </a:p>
          <a:p>
            <a:endParaRPr lang="tr-TR" sz="2400" dirty="0"/>
          </a:p>
          <a:p>
            <a:r>
              <a:rPr lang="tr-TR" sz="2400" dirty="0" smtClean="0"/>
              <a:t>Hikayelerin </a:t>
            </a:r>
            <a:r>
              <a:rPr lang="tr-TR" sz="2400" dirty="0"/>
              <a:t>başı ve sonu eksik </a:t>
            </a:r>
            <a:r>
              <a:rPr lang="tr-TR" sz="2400" dirty="0" smtClean="0"/>
              <a:t>bırakılarak eksik kısımların okuyucunun hayal gücüne bırakılması amaçlanır.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256705" y="0"/>
            <a:ext cx="2687787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KÜÇÜREK HİKAYE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 smtClean="0"/>
              <a:t>Yazar, hikayesini imgelerden yararlanarak anlatır.</a:t>
            </a:r>
          </a:p>
          <a:p>
            <a:endParaRPr lang="tr-TR" sz="2400" dirty="0"/>
          </a:p>
          <a:p>
            <a:r>
              <a:rPr lang="tr-TR" sz="2400" dirty="0"/>
              <a:t>Modern </a:t>
            </a:r>
            <a:r>
              <a:rPr lang="tr-TR" sz="2400" dirty="0" smtClean="0"/>
              <a:t>yaşam insanlarda </a:t>
            </a:r>
            <a:r>
              <a:rPr lang="tr-TR" sz="2400" dirty="0"/>
              <a:t>zaman sorunu ortaya </a:t>
            </a:r>
            <a:r>
              <a:rPr lang="tr-TR" sz="2400" dirty="0" smtClean="0"/>
              <a:t>çıkarmıştır. Sosyal medyanın da etkisiyle küçürek hikayeye olan ilgi artmıştır.</a:t>
            </a:r>
          </a:p>
          <a:p>
            <a:endParaRPr lang="tr-TR" sz="2400" dirty="0"/>
          </a:p>
          <a:p>
            <a:r>
              <a:rPr lang="tr-TR" sz="2400" dirty="0"/>
              <a:t>Hikayenin dili şiirsel bir özellikler taşımaktadır. Kısa yazılan bu öykülerde her sözcük aslında bir binanın temeli gibidir.</a:t>
            </a:r>
            <a:endParaRPr lang="tr-TR" sz="2400" dirty="0" smtClean="0"/>
          </a:p>
          <a:p>
            <a:endParaRPr lang="tr-TR" sz="2400" dirty="0"/>
          </a:p>
          <a:p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1885310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256705" y="0"/>
            <a:ext cx="2687787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KÜÇÜREK HİKAYE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 smtClean="0"/>
              <a:t>Franz Kafka, küçürek hikayenin dünyada bilinen </a:t>
            </a:r>
            <a:r>
              <a:rPr lang="tr-TR" sz="2400" dirty="0" smtClean="0"/>
              <a:t>önemli isimlerin </a:t>
            </a:r>
            <a:r>
              <a:rPr lang="tr-TR" sz="2400" dirty="0" smtClean="0"/>
              <a:t>başında gelir.</a:t>
            </a:r>
          </a:p>
          <a:p>
            <a:endParaRPr lang="tr-TR" sz="2400" dirty="0"/>
          </a:p>
          <a:p>
            <a:r>
              <a:rPr lang="tr-TR" sz="2400" dirty="0" smtClean="0"/>
              <a:t>Türk Edebiyatı’nda da Ferit </a:t>
            </a:r>
            <a:r>
              <a:rPr lang="tr-TR" sz="2400" dirty="0" err="1" smtClean="0"/>
              <a:t>Edgü</a:t>
            </a:r>
            <a:r>
              <a:rPr lang="tr-TR" sz="2400" dirty="0" smtClean="0"/>
              <a:t>, Necati Tosuner, Haydar </a:t>
            </a:r>
            <a:r>
              <a:rPr lang="tr-TR" sz="2400" dirty="0" err="1" smtClean="0"/>
              <a:t>Ergülen</a:t>
            </a:r>
            <a:r>
              <a:rPr lang="tr-TR" sz="2400" dirty="0" smtClean="0"/>
              <a:t>, Ayfer Tunç gibi isimler bu türde başarılı eserler vermiştir.</a:t>
            </a:r>
          </a:p>
          <a:p>
            <a:endParaRPr lang="tr-TR" sz="2400" dirty="0"/>
          </a:p>
          <a:p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13369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208111" y="523220"/>
            <a:ext cx="87849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2400" dirty="0"/>
          </a:p>
          <a:p>
            <a:endParaRPr lang="tr-TR" sz="2400" dirty="0" smtClean="0"/>
          </a:p>
        </p:txBody>
      </p:sp>
      <p:sp>
        <p:nvSpPr>
          <p:cNvPr id="5" name="Metin kutusu 4"/>
          <p:cNvSpPr txBox="1"/>
          <p:nvPr/>
        </p:nvSpPr>
        <p:spPr>
          <a:xfrm>
            <a:off x="1687977" y="523220"/>
            <a:ext cx="582524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5000" b="1" dirty="0" smtClean="0">
                <a:solidFill>
                  <a:srgbClr val="FF0000"/>
                </a:solidFill>
                <a:latin typeface="Segoe Print" charset="0"/>
                <a:ea typeface="Segoe Print" charset="0"/>
                <a:cs typeface="Segoe Print" charset="0"/>
              </a:rPr>
              <a:t>Teşekkür Ederiz</a:t>
            </a:r>
            <a:r>
              <a:rPr lang="mr-IN" sz="5000" b="1" dirty="0" smtClean="0">
                <a:solidFill>
                  <a:srgbClr val="FF0000"/>
                </a:solidFill>
                <a:latin typeface="Segoe Print" charset="0"/>
                <a:ea typeface="Segoe Print" charset="0"/>
                <a:cs typeface="Segoe Print" charset="0"/>
              </a:rPr>
              <a:t>…</a:t>
            </a:r>
            <a:endParaRPr lang="tr-TR" sz="5000" b="1" dirty="0">
              <a:solidFill>
                <a:srgbClr val="FF0000"/>
              </a:solidFill>
              <a:latin typeface="Segoe Print" charset="0"/>
              <a:ea typeface="Segoe Print" charset="0"/>
              <a:cs typeface="Segoe Print" charset="0"/>
            </a:endParaRPr>
          </a:p>
        </p:txBody>
      </p:sp>
      <p:pic>
        <p:nvPicPr>
          <p:cNvPr id="6" name="Resim 5">
            <a:hlinkClick r:id="rId3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7645" y="2067694"/>
            <a:ext cx="3766428" cy="1224136"/>
          </a:xfrm>
          <a:prstGeom prst="rect">
            <a:avLst/>
          </a:prstGeom>
        </p:spPr>
      </p:pic>
      <p:pic>
        <p:nvPicPr>
          <p:cNvPr id="8" name="Resim 7">
            <a:hlinkClick r:id="rId5"/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067694"/>
            <a:ext cx="3990230" cy="1001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25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1504</TotalTime>
  <Words>122</Words>
  <Application>Microsoft Macintosh PowerPoint</Application>
  <PresentationFormat>Ekran Gösterisi (16:9)</PresentationFormat>
  <Paragraphs>25</Paragraphs>
  <Slides>4</Slides>
  <Notes>4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Arial</vt:lpstr>
      <vt:lpstr>Calibri</vt:lpstr>
      <vt:lpstr>Segoe Print</vt:lpstr>
      <vt:lpstr>Ofis Teması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15.0035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pasa</dc:creator>
  <cp:lastModifiedBy>Microsoft Office Kullanıcısı</cp:lastModifiedBy>
  <cp:revision>110</cp:revision>
  <dcterms:created xsi:type="dcterms:W3CDTF">2013-01-27T12:21:31Z</dcterms:created>
  <dcterms:modified xsi:type="dcterms:W3CDTF">2020-09-21T15:01:08Z</dcterms:modified>
</cp:coreProperties>
</file>