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7" r:id="rId11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04" autoAdjust="0"/>
    <p:restoredTop sz="94737"/>
  </p:normalViewPr>
  <p:slideViewPr>
    <p:cSldViewPr>
      <p:cViewPr varScale="1">
        <p:scale>
          <a:sx n="141" d="100"/>
          <a:sy n="141" d="100"/>
        </p:scale>
        <p:origin x="130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8.11.2020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8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626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77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70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907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029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335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7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05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oykuleyici-anlatim/" TargetMode="External"/><Relationship Id="rId4" Type="http://schemas.openxmlformats.org/officeDocument/2006/relationships/hyperlink" Target="https://www.edebiyatciyim.com/betimleyici-anlatim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edebiyatciyim.com/hikaye-nasil-yazilir-hikaye-yazma-asamalar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 smtClean="0"/>
          </a:p>
          <a:p>
            <a:r>
              <a:rPr lang="tr-TR" sz="2400" b="1" dirty="0"/>
              <a:t>Hikaye Yazımında Dikkat Edilecek </a:t>
            </a:r>
            <a:r>
              <a:rPr lang="tr-TR" sz="2400" b="1" dirty="0" smtClean="0"/>
              <a:t>Hususlar</a:t>
            </a:r>
          </a:p>
          <a:p>
            <a:endParaRPr lang="tr-TR" sz="2400" dirty="0"/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Konuyu Belirlemek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Karakterleri Belirlemek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Anlatıcı ve Bakış Açılarını Belirlemek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Olay Örgülerini Oluşturmak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Mekan ve Zamanı Belirlemek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Anlatım Biçim ve Tekniklerinden Yararlanmak</a:t>
            </a:r>
          </a:p>
          <a:p>
            <a:pPr marL="457200" indent="-457200">
              <a:buAutoNum type="arabicPeriod"/>
            </a:pPr>
            <a:r>
              <a:rPr lang="tr-TR" sz="2400" b="1" i="1" dirty="0" smtClean="0">
                <a:solidFill>
                  <a:srgbClr val="00B050"/>
                </a:solidFill>
              </a:rPr>
              <a:t>Dil Bilgisi Kurallarına Uymak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4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00B050"/>
                </a:solidFill>
              </a:rPr>
              <a:t>1) Konuyu Belirlemek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Bir hikaye hatta bir metin oluşturmanın ilk </a:t>
            </a:r>
            <a:r>
              <a:rPr lang="tr-TR" sz="2400" dirty="0" smtClean="0"/>
              <a:t>aşaması, </a:t>
            </a:r>
            <a:r>
              <a:rPr lang="tr-TR" sz="2400" dirty="0"/>
              <a:t>yazılacak olan temanın ve konunun belirlenmesidir</a:t>
            </a:r>
            <a:r>
              <a:rPr lang="tr-TR" sz="2400" dirty="0" smtClean="0"/>
              <a:t>.</a:t>
            </a:r>
          </a:p>
          <a:p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Hikaye konusunu bulmakta zorlanmamak adına günlük yaşamda iyi bir gözlemci olmak faydalı olacaktır</a:t>
            </a:r>
            <a:r>
              <a:rPr lang="tr-TR" sz="2400" dirty="0" smtClean="0"/>
              <a:t>. </a:t>
            </a:r>
          </a:p>
          <a:p>
            <a:endParaRPr lang="tr-TR" sz="2400" dirty="0"/>
          </a:p>
          <a:p>
            <a:r>
              <a:rPr lang="tr-TR" sz="2400" dirty="0" smtClean="0"/>
              <a:t>Yaşanması muhtemel olayları kendi zihninizde de kurgulayabilirsiniz.</a:t>
            </a:r>
            <a:endParaRPr lang="tr-TR" sz="2400" b="1" i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00B050"/>
                </a:solidFill>
              </a:rPr>
              <a:t>2) Kişileri Belirlemek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Anlatılan olaylara </a:t>
            </a:r>
            <a:r>
              <a:rPr lang="tr-TR" sz="2400" dirty="0" smtClean="0"/>
              <a:t>uygun ve </a:t>
            </a:r>
            <a:r>
              <a:rPr lang="tr-TR" sz="2400" dirty="0"/>
              <a:t>yeterli sayıda karakter belirlenmelidir.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İhtiyaç </a:t>
            </a:r>
            <a:r>
              <a:rPr lang="tr-TR" sz="2400" dirty="0"/>
              <a:t>duyulandan fazla sayıda karakterin kullanılması karışıklığa yol açabilmektedir.</a:t>
            </a:r>
            <a:endParaRPr lang="tr-TR" sz="2400" b="1" i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3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>
                <a:solidFill>
                  <a:srgbClr val="00B050"/>
                </a:solidFill>
              </a:rPr>
              <a:t>3</a:t>
            </a:r>
            <a:r>
              <a:rPr lang="tr-TR" sz="2400" b="1" i="1" dirty="0" smtClean="0">
                <a:solidFill>
                  <a:srgbClr val="00B050"/>
                </a:solidFill>
              </a:rPr>
              <a:t>) Anlatıcı ve Bakış Açılarını Belirlemek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Anlatılan olayın daha etkili olabilmesi adına en uygun anlatıcı seçilir. </a:t>
            </a:r>
            <a:endParaRPr lang="tr-TR" sz="2400" b="1" i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41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00B050"/>
                </a:solidFill>
              </a:rPr>
              <a:t>4) Olay Örgüsünü Oluşturmak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Seçilen konuya ve karakterlere uygun bir şekilde olayların zincirleme bir şekilde oluşturulmasına gayret edilmelidir.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Oluşturulacak </a:t>
            </a:r>
            <a:r>
              <a:rPr lang="tr-TR" sz="2400" dirty="0"/>
              <a:t>olay </a:t>
            </a:r>
            <a:r>
              <a:rPr lang="tr-TR" sz="2400" dirty="0" smtClean="0"/>
              <a:t>örgüsü, </a:t>
            </a:r>
            <a:r>
              <a:rPr lang="tr-TR" sz="2400" dirty="0"/>
              <a:t>ana olaya gidecek ve onu destekleyecek nitelikte olmalıdır.</a:t>
            </a:r>
            <a:endParaRPr lang="tr-TR" sz="2400" b="1" i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34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>
                <a:solidFill>
                  <a:srgbClr val="00B050"/>
                </a:solidFill>
              </a:rPr>
              <a:t>5</a:t>
            </a:r>
            <a:r>
              <a:rPr lang="tr-TR" sz="2400" b="1" i="1" dirty="0" smtClean="0">
                <a:solidFill>
                  <a:srgbClr val="00B050"/>
                </a:solidFill>
              </a:rPr>
              <a:t>) Mekan ve Zamanı Belirlemek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Anlatılan olaylar uygun mekanlarda gerçekleşmelidir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 </a:t>
            </a:r>
            <a:r>
              <a:rPr lang="tr-TR" sz="2400" dirty="0"/>
              <a:t>Zaman kavramı her zaman verilmese de olayın geçtiği zaman ya da olayların gerçekleşmesi sürecinde geçen zaman okuyucuya aktarılabilir.</a:t>
            </a:r>
            <a:endParaRPr lang="tr-TR" sz="2400" b="1" i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9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>
                <a:solidFill>
                  <a:srgbClr val="00B050"/>
                </a:solidFill>
              </a:rPr>
              <a:t>6</a:t>
            </a:r>
            <a:r>
              <a:rPr lang="tr-TR" sz="2400" b="1" i="1" dirty="0" smtClean="0">
                <a:solidFill>
                  <a:srgbClr val="00B050"/>
                </a:solidFill>
              </a:rPr>
              <a:t>) Anlatım Biçimleri ve Tekniklerinden Yararlanmak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Bir metinde başarıyı getiren önemli unsurlardan biri de anlatım biçimlerinin ve tekniklerinin doğru bir şekilde kullanılmasıdır.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Neredeyse </a:t>
            </a:r>
            <a:r>
              <a:rPr lang="tr-TR" sz="2400" dirty="0"/>
              <a:t>hikayelerde kullanılması </a:t>
            </a:r>
            <a:r>
              <a:rPr lang="tr-TR" sz="2400" dirty="0" smtClean="0"/>
              <a:t>zorunlu olan</a:t>
            </a:r>
          </a:p>
          <a:p>
            <a:r>
              <a:rPr lang="tr-TR" sz="2400" dirty="0"/>
              <a:t> </a:t>
            </a:r>
            <a:r>
              <a:rPr lang="tr-TR" sz="2400" b="1" i="1" dirty="0">
                <a:hlinkClick r:id="rId3"/>
              </a:rPr>
              <a:t>öyküleme</a:t>
            </a:r>
            <a:r>
              <a:rPr lang="tr-TR" sz="2400" dirty="0"/>
              <a:t> ve </a:t>
            </a:r>
            <a:r>
              <a:rPr lang="tr-TR" sz="2400" b="1" i="1" dirty="0">
                <a:hlinkClick r:id="rId4"/>
              </a:rPr>
              <a:t>betimleme</a:t>
            </a:r>
            <a:r>
              <a:rPr lang="tr-TR" sz="2400" dirty="0"/>
              <a:t> anlatım biçimlerinin ustalıkla kullanılması gerekiyor.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1137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02231" y="0"/>
            <a:ext cx="3996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HİKAYE YAZMA ÇALIŞMASI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00B050"/>
                </a:solidFill>
              </a:rPr>
              <a:t>7) Dil Bilgisi Kurallarına Uymak</a:t>
            </a:r>
          </a:p>
          <a:p>
            <a:pPr marL="457200" indent="-457200">
              <a:buAutoNum type="arabicPeriod"/>
            </a:pPr>
            <a:endParaRPr lang="tr-TR" sz="2400" b="1" i="1" dirty="0">
              <a:solidFill>
                <a:srgbClr val="00B050"/>
              </a:solidFill>
            </a:endParaRPr>
          </a:p>
          <a:p>
            <a:r>
              <a:rPr lang="tr-TR" sz="2400" dirty="0"/>
              <a:t>Bir metni </a:t>
            </a:r>
            <a:r>
              <a:rPr lang="tr-TR" sz="2400" dirty="0" smtClean="0"/>
              <a:t>kaliteli kılan unsurlardan birisi dil </a:t>
            </a:r>
            <a:r>
              <a:rPr lang="tr-TR" sz="2400" dirty="0"/>
              <a:t>bilgisi kurallarına uygunluktur.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Bir </a:t>
            </a:r>
            <a:r>
              <a:rPr lang="tr-TR" sz="2400" dirty="0"/>
              <a:t>hikayede yapılabilecek olası bir yazım yanlışı okuyucunun dikkatinden kaçmayacak ve metinle ilgili tüm olumlu düşüncelerin yok olmasına neden olacaktır.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nedenle taslak halindeyken metne birkaç defa göz atmak son derece önem arz etmektedir.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8039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Hikaye yazmak </a:t>
            </a:r>
            <a:r>
              <a:rPr lang="tr-TR" sz="2400" dirty="0" smtClean="0"/>
              <a:t>hayal gücünü fazlasıyla geliştirir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Özellikle </a:t>
            </a:r>
            <a:r>
              <a:rPr lang="tr-TR" sz="2400" dirty="0"/>
              <a:t>çocukların geniş hayal dünyası hikaye yazma isteğiyle birleştirildiğinde ortaya sıra dışı hikayeler çıkmasını sağlayacaktır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pPr algn="ctr"/>
            <a:r>
              <a:rPr lang="tr-TR" sz="2400" dirty="0" smtClean="0">
                <a:hlinkClick r:id="rId3"/>
              </a:rPr>
              <a:t>Hikaye Yazma Çalışması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2625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1402</TotalTime>
  <Words>323</Words>
  <Application>Microsoft Macintosh PowerPoint</Application>
  <PresentationFormat>Ekran Gösterisi (16:9)</PresentationFormat>
  <Paragraphs>72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100</cp:revision>
  <dcterms:created xsi:type="dcterms:W3CDTF">2013-01-27T12:21:31Z</dcterms:created>
  <dcterms:modified xsi:type="dcterms:W3CDTF">2020-11-08T15:29:45Z</dcterms:modified>
</cp:coreProperties>
</file>