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8" autoAdjust="0"/>
    <p:restoredTop sz="94785"/>
  </p:normalViewPr>
  <p:slideViewPr>
    <p:cSldViewPr>
      <p:cViewPr varScale="1">
        <p:scale>
          <a:sx n="124" d="100"/>
          <a:sy n="124" d="100"/>
        </p:scale>
        <p:origin x="184" y="4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7.11.2020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9307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71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015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7.11.2020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edebiyatciyim.com/karsilastirma-cumles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4" Type="http://schemas.openxmlformats.org/officeDocument/2006/relationships/image" Target="../media/image1.jpg"/><Relationship Id="rId5" Type="http://schemas.openxmlformats.org/officeDocument/2006/relationships/hyperlink" Target="https://www.edebiyatciyim.com/" TargetMode="External"/><Relationship Id="rId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465463" y="0"/>
            <a:ext cx="427027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KARŞILAŞTIRMA CÜMLELERİ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/>
              <a:t>Aralarında ilişki kurulabilen en az iki varlığı, olayı ve durumu birbirine benzeyen ya da ayrılan yönleriyle kıyaslama yapmaya karşılaştırma, bunların bir cümle halinde ifade edilmesine ise “</a:t>
            </a:r>
            <a:r>
              <a:rPr lang="tr-TR" sz="2400" b="1" i="1" dirty="0">
                <a:hlinkClick r:id="rId3"/>
              </a:rPr>
              <a:t>Karşılaştırma cümlesi</a:t>
            </a:r>
            <a:r>
              <a:rPr lang="tr-TR" sz="2400" dirty="0"/>
              <a:t>” denir. 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Karşılaştırma yapmanın amacı varlıkların, kavramların ve olayların sahip oldukları özelliklerin daha net anlaşılmasının sağlanmasıdır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Kıyaslama yapılırken genellikle “</a:t>
            </a:r>
            <a:r>
              <a:rPr lang="tr-TR" sz="2400" b="1" i="1" dirty="0"/>
              <a:t>daha, gibi, göre, fazla, kadar, çok, en</a:t>
            </a:r>
            <a:r>
              <a:rPr lang="tr-TR" sz="2400" dirty="0"/>
              <a:t>” gibi sözcüklerin yanı sıra “</a:t>
            </a:r>
            <a:r>
              <a:rPr lang="tr-TR" sz="2400" b="1" i="1" dirty="0"/>
              <a:t>-den, ki(n)den</a:t>
            </a:r>
            <a:r>
              <a:rPr lang="tr-TR" sz="2400" dirty="0"/>
              <a:t>” gibi eklerden yararlanılır.</a:t>
            </a:r>
            <a:endParaRPr lang="tr-TR" sz="24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465463" y="0"/>
            <a:ext cx="427027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KARŞILAŞTIRMA CÜMLELERİ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Lise hayatım ortaokul gibi zor geçti.</a:t>
            </a:r>
            <a:endParaRPr lang="tr-TR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tr-TR" sz="2400" i="1" dirty="0"/>
              <a:t>Kıyaslanan ne?: Lise hayatı ile ortaokul hayatı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i="1" dirty="0"/>
              <a:t>Kıyaslama hangi yönde yapılmış?: Benzer </a:t>
            </a:r>
            <a:r>
              <a:rPr lang="tr-TR" sz="2400" i="1" dirty="0" smtClean="0"/>
              <a:t>yönler</a:t>
            </a:r>
          </a:p>
          <a:p>
            <a:endParaRPr lang="tr-TR" sz="2400" dirty="0"/>
          </a:p>
          <a:p>
            <a:r>
              <a:rPr lang="tr-T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Yeni telefonum eskisinden daha iyi fotoğraf çekiyor.</a:t>
            </a:r>
            <a:endParaRPr lang="tr-TR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tr-TR" sz="2400" i="1" dirty="0"/>
              <a:t>Kıyaslanan ne?: Yeni telefon ile eski telefonun fotoğraf çekimi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i="1" dirty="0"/>
              <a:t>Kıyaslama hangi yönde yapılmış?: Farklılıklar </a:t>
            </a:r>
            <a:r>
              <a:rPr lang="tr-TR" sz="2400" i="1" dirty="0" smtClean="0"/>
              <a:t>yönünde</a:t>
            </a:r>
          </a:p>
          <a:p>
            <a:endParaRPr lang="tr-TR" sz="2400" dirty="0"/>
          </a:p>
          <a:p>
            <a:r>
              <a:rPr lang="tr-TR" sz="24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Yeni sınıfım da eskisi kadar güzel.</a:t>
            </a:r>
            <a:endParaRPr lang="tr-TR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tr-TR" sz="2400" i="1" dirty="0"/>
              <a:t>Kıyaslanan ne?: Yeni sınıf ile eski sınıf</a:t>
            </a:r>
            <a:r>
              <a:rPr lang="tr-TR" sz="2400" dirty="0"/>
              <a:t/>
            </a:r>
            <a:br>
              <a:rPr lang="tr-TR" sz="2400" dirty="0"/>
            </a:br>
            <a:r>
              <a:rPr lang="tr-TR" sz="2400" i="1" dirty="0"/>
              <a:t>Kıyaslama hangi yönde yapılmış?: Eşitlik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92490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465463" y="0"/>
            <a:ext cx="427027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KARŞILAŞTIRMA CÜMLELERİ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>
                <a:solidFill>
                  <a:srgbClr val="0070C0"/>
                </a:solidFill>
              </a:rPr>
              <a:t>⇒ Sınıfın başarı oranı geçen yıla oranla düşüktü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Şarkıyı diğerlerinden daha güzel söyledi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Buranın soğuğu hiçbir yere benzemez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i="1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Senden daha hızlı koşuyordu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Yemeklerinin lezzetini diğer mekanlarda bulamıyorduk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Daha fazla çalıştığı için sınıf birincisi Damla oldu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  <a:endParaRPr lang="tr-T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465463" y="0"/>
            <a:ext cx="427027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smtClean="0"/>
              <a:t>KARŞILAŞTIRMA CÜMLELERİ</a:t>
            </a:r>
            <a:endParaRPr lang="tr-TR" sz="2800" dirty="0" smtClean="0"/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 smtClean="0">
                <a:solidFill>
                  <a:srgbClr val="0070C0"/>
                </a:solidFill>
              </a:rPr>
              <a:t>⇒ </a:t>
            </a:r>
            <a:r>
              <a:rPr lang="tr-TR" sz="2400" i="1" dirty="0">
                <a:solidFill>
                  <a:srgbClr val="0070C0"/>
                </a:solidFill>
              </a:rPr>
              <a:t>Sağlıklı beslenerek ve egzersiz yaparak geçen seneki görüntüsünden uzaklaştı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Bu soruyu Ahmet’ten başkası yapamaz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Ülkemizde basketbol futbol kadar ilgi görmüyor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 smtClean="0">
                <a:solidFill>
                  <a:srgbClr val="0070C0"/>
                </a:solidFill>
              </a:rPr>
              <a:t>⇒ </a:t>
            </a:r>
            <a:r>
              <a:rPr lang="tr-TR" sz="2400" i="1" dirty="0">
                <a:solidFill>
                  <a:srgbClr val="0070C0"/>
                </a:solidFill>
              </a:rPr>
              <a:t>Son yıllarda izlediğimiz en kötü futbol takımı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>
                <a:solidFill>
                  <a:srgbClr val="0070C0"/>
                </a:solidFill>
              </a:rPr>
              <a:t>⇒ Ali boş vakitlerini kitap okuyarak, Burcu ise dizi izleyerek geçirirdi</a:t>
            </a:r>
            <a:r>
              <a:rPr lang="tr-TR" sz="2400" i="1" dirty="0" smtClean="0">
                <a:solidFill>
                  <a:srgbClr val="0070C0"/>
                </a:solidFill>
              </a:rPr>
              <a:t>.</a:t>
            </a:r>
          </a:p>
          <a:p>
            <a:endParaRPr lang="tr-TR" sz="2400" dirty="0">
              <a:solidFill>
                <a:srgbClr val="0070C0"/>
              </a:solidFill>
            </a:endParaRPr>
          </a:p>
          <a:p>
            <a:r>
              <a:rPr lang="tr-TR" sz="2400" i="1" dirty="0" smtClean="0">
                <a:solidFill>
                  <a:srgbClr val="0070C0"/>
                </a:solidFill>
              </a:rPr>
              <a:t>⇒ Bodrum, </a:t>
            </a:r>
            <a:r>
              <a:rPr lang="tr-TR" sz="2400" i="1" dirty="0">
                <a:solidFill>
                  <a:srgbClr val="0070C0"/>
                </a:solidFill>
              </a:rPr>
              <a:t>Fethiye’den daha fazla turist ağırladı.</a:t>
            </a:r>
            <a:endParaRPr lang="tr-TR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0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 smtClean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168</Words>
  <Application>Microsoft Macintosh PowerPoint</Application>
  <PresentationFormat>Ekran Gösterisi (16:9)</PresentationFormat>
  <Paragraphs>45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Calibri</vt:lpstr>
      <vt:lpstr>Segoe Print</vt:lpstr>
      <vt:lpstr>Arial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Kullanıcısı</cp:lastModifiedBy>
  <cp:revision>90</cp:revision>
  <dcterms:created xsi:type="dcterms:W3CDTF">2013-01-27T12:21:31Z</dcterms:created>
  <dcterms:modified xsi:type="dcterms:W3CDTF">2020-11-07T11:58:07Z</dcterms:modified>
</cp:coreProperties>
</file>