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6" r:id="rId2"/>
    <p:sldId id="275" r:id="rId3"/>
    <p:sldId id="277" r:id="rId4"/>
    <p:sldId id="278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9" autoAdjust="0"/>
    <p:restoredTop sz="94737"/>
  </p:normalViewPr>
  <p:slideViewPr>
    <p:cSldViewPr>
      <p:cViewPr>
        <p:scale>
          <a:sx n="131" d="100"/>
          <a:sy n="131" d="100"/>
        </p:scale>
        <p:origin x="1352" y="3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7.11.2020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428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91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124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876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edebiyatciyim.com/tanzimat-donemi-edebiyati-hikay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71187" y="0"/>
            <a:ext cx="50016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TANZİMAT DÖNEMİ’NDE HİKAYE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659637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endParaRPr lang="tr-TR" sz="3200" dirty="0" smtClean="0"/>
          </a:p>
        </p:txBody>
      </p:sp>
      <p:sp>
        <p:nvSpPr>
          <p:cNvPr id="8" name="Dikdörtgen 7"/>
          <p:cNvSpPr/>
          <p:nvPr/>
        </p:nvSpPr>
        <p:spPr>
          <a:xfrm>
            <a:off x="323528" y="659637"/>
            <a:ext cx="835292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Modern hikayeciliğin ilk örnekleri bu dönemde verilmiştir.</a:t>
            </a:r>
            <a:endParaRPr lang="tr-TR" sz="2400" dirty="0" smtClean="0">
              <a:latin typeface="Times New Roman" charset="0"/>
            </a:endParaRPr>
          </a:p>
          <a:p>
            <a:pPr marL="342900" indent="-342900" algn="just">
              <a:buFont typeface="Wingdings" charset="2"/>
              <a:buChar char="Ø"/>
            </a:pPr>
            <a:endParaRPr lang="tr-TR" sz="2400" dirty="0">
              <a:latin typeface="Times New Roman" charset="0"/>
            </a:endParaRPr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>
                <a:latin typeface="Times New Roman" charset="0"/>
              </a:rPr>
              <a:t>Avrupa tarzındaki hikaye örnekleri öncelikle çeviri ve taklitlerle başlayıp günümüze kadar gelişimini sürdürmüştür.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>
              <a:latin typeface="Times New Roman" charset="0"/>
            </a:endParaRPr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>
                <a:latin typeface="Times New Roman" charset="0"/>
              </a:rPr>
              <a:t>Geleneksel hikayeciliğin etkisi (meddah öykücülüğü) görülür.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>
              <a:latin typeface="Times New Roman" charset="0"/>
            </a:endParaRPr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>
                <a:latin typeface="Times New Roman" charset="0"/>
              </a:rPr>
              <a:t>Hikaye konuları günlük yaşamdan alınmıştır.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>
              <a:latin typeface="Times New Roman" charset="0"/>
            </a:endParaRPr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Tanzimat öyküsünde </a:t>
            </a:r>
            <a:r>
              <a:rPr lang="tr-TR" sz="2400" dirty="0" smtClean="0"/>
              <a:t>genellikle </a:t>
            </a:r>
            <a:r>
              <a:rPr lang="tr-TR" sz="2400" dirty="0"/>
              <a:t>tutsaklık, zoraki evlilikler, </a:t>
            </a:r>
            <a:r>
              <a:rPr lang="tr-TR" sz="2400" dirty="0" smtClean="0"/>
              <a:t>Batılılaşma, sosyal sorunlar tema olarak </a:t>
            </a:r>
            <a:r>
              <a:rPr lang="tr-TR" sz="2400" dirty="0"/>
              <a:t>işlenmiştir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399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71187" y="0"/>
            <a:ext cx="50016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TANZİMAT DÖNEMİ’NDE HİKAYE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659637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endParaRPr lang="tr-TR" sz="3200" dirty="0" smtClean="0"/>
          </a:p>
        </p:txBody>
      </p:sp>
      <p:sp>
        <p:nvSpPr>
          <p:cNvPr id="8" name="Dikdörtgen 7"/>
          <p:cNvSpPr/>
          <p:nvPr/>
        </p:nvSpPr>
        <p:spPr>
          <a:xfrm>
            <a:off x="323528" y="659637"/>
            <a:ext cx="835292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r>
              <a:rPr lang="tr-TR" sz="2400" dirty="0">
                <a:latin typeface="Times New Roman" charset="0"/>
              </a:rPr>
              <a:t>Romantizm akımının etkisi vardır.</a:t>
            </a: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Tanzimat sanatçıları büyük çoğunlukla halka hitap etmek isteseler de eski geleneklerin etkisiyle dil oldukça ağır bir şekilde kullanılmıştır.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Yazarlar hikayeyi topluma kendi düşüncelerini aktarmada bir araç olarak görmüşlerdir.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6316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71187" y="0"/>
            <a:ext cx="50016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TANZİMAT DÖNEMİ’NDE HİKAYE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659637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endParaRPr lang="tr-TR" sz="3200" dirty="0" smtClean="0"/>
          </a:p>
        </p:txBody>
      </p:sp>
      <p:sp>
        <p:nvSpPr>
          <p:cNvPr id="8" name="Dikdörtgen 7"/>
          <p:cNvSpPr/>
          <p:nvPr/>
        </p:nvSpPr>
        <p:spPr>
          <a:xfrm>
            <a:off x="323528" y="659637"/>
            <a:ext cx="83529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ü"/>
            </a:pPr>
            <a:endParaRPr lang="tr-TR" sz="2400" dirty="0"/>
          </a:p>
          <a:p>
            <a:pPr marL="342900" indent="-342900" algn="just">
              <a:buFont typeface="Wingdings" charset="2"/>
              <a:buChar char="ü"/>
            </a:pPr>
            <a:r>
              <a:rPr lang="tr-TR" sz="2400" dirty="0" smtClean="0"/>
              <a:t>İlk hikaye örneğimiz: </a:t>
            </a:r>
            <a:r>
              <a:rPr lang="tr-TR" sz="2400" b="1" dirty="0" err="1" smtClean="0"/>
              <a:t>Letaif</a:t>
            </a:r>
            <a:r>
              <a:rPr lang="tr-TR" sz="2400" b="1" dirty="0" smtClean="0"/>
              <a:t>-i </a:t>
            </a:r>
            <a:r>
              <a:rPr lang="tr-TR" sz="2400" b="1" dirty="0" err="1" smtClean="0"/>
              <a:t>Rivayat</a:t>
            </a:r>
            <a:r>
              <a:rPr lang="tr-TR" sz="2400" dirty="0"/>
              <a:t> ( Ahmet Mithat Efendi</a:t>
            </a:r>
            <a:r>
              <a:rPr lang="tr-TR" sz="2400" dirty="0" smtClean="0"/>
              <a:t>)</a:t>
            </a:r>
          </a:p>
          <a:p>
            <a:pPr marL="342900" indent="-342900" algn="just">
              <a:buFont typeface="Wingdings" charset="2"/>
              <a:buChar char="ü"/>
            </a:pPr>
            <a:endParaRPr lang="tr-TR" sz="2400" dirty="0" smtClean="0"/>
          </a:p>
          <a:p>
            <a:pPr marL="342900" indent="-342900" algn="just">
              <a:buFont typeface="Wingdings" charset="2"/>
              <a:buChar char="ü"/>
            </a:pPr>
            <a:endParaRPr lang="tr-TR" sz="2400" dirty="0"/>
          </a:p>
          <a:p>
            <a:pPr marL="342900" indent="-342900" algn="just">
              <a:buFont typeface="Wingdings" charset="2"/>
              <a:buChar char="ü"/>
            </a:pPr>
            <a:endParaRPr lang="tr-TR" sz="2400" dirty="0"/>
          </a:p>
          <a:p>
            <a:pPr marL="342900" indent="-342900" algn="just">
              <a:buFont typeface="Wingdings" charset="2"/>
              <a:buChar char="ü"/>
            </a:pPr>
            <a:r>
              <a:rPr lang="tr-TR" sz="2400" dirty="0" smtClean="0"/>
              <a:t>Batılı anlamda ilk hikayemiz: </a:t>
            </a:r>
            <a:r>
              <a:rPr lang="tr-TR" sz="2400" b="1" dirty="0"/>
              <a:t>Küçük Şeyler</a:t>
            </a:r>
            <a:r>
              <a:rPr lang="tr-TR" sz="2400" dirty="0"/>
              <a:t> (</a:t>
            </a:r>
            <a:r>
              <a:rPr lang="tr-TR" sz="2400" dirty="0" err="1" smtClean="0"/>
              <a:t>Samipaşazade</a:t>
            </a:r>
            <a:r>
              <a:rPr lang="tr-TR" sz="2400" dirty="0" smtClean="0"/>
              <a:t> </a:t>
            </a:r>
            <a:r>
              <a:rPr lang="tr-TR" sz="2400" dirty="0"/>
              <a:t>Sezai)</a:t>
            </a:r>
            <a:endParaRPr lang="tr-TR" sz="2400" dirty="0" smtClean="0"/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  <a:p>
            <a:pPr algn="ctr"/>
            <a:r>
              <a:rPr lang="tr-TR" sz="2400" b="1" dirty="0" smtClean="0">
                <a:hlinkClick r:id="rId3"/>
              </a:rPr>
              <a:t>Tanzimat Dönemi Hikayesi</a:t>
            </a:r>
            <a:endParaRPr lang="tr-TR" sz="2400" b="1" dirty="0"/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73608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110</Words>
  <Application>Microsoft Macintosh PowerPoint</Application>
  <PresentationFormat>Ekran Gösterisi (16:9)</PresentationFormat>
  <Paragraphs>32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Print</vt:lpstr>
      <vt:lpstr>Times New Roman</vt:lpstr>
      <vt:lpstr>Wingdings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116</cp:revision>
  <dcterms:created xsi:type="dcterms:W3CDTF">2013-01-27T12:21:31Z</dcterms:created>
  <dcterms:modified xsi:type="dcterms:W3CDTF">2020-11-07T20:42:28Z</dcterms:modified>
</cp:coreProperties>
</file>