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728" autoAdjust="0"/>
    <p:restoredTop sz="94679"/>
  </p:normalViewPr>
  <p:slideViewPr>
    <p:cSldViewPr>
      <p:cViewPr varScale="1">
        <p:scale>
          <a:sx n="139" d="100"/>
          <a:sy n="139" d="100"/>
        </p:scale>
        <p:origin x="952" y="16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F713CA-1053-4205-A2C6-90AF2B5F3A28}" type="datetimeFigureOut">
              <a:rPr lang="tr-TR" smtClean="0"/>
              <a:t>26.12.2020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6EE4F2-A439-43C9-B2A1-9D3603252B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62461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54389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012367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74692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278676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1556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77396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26.12.2020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26.12.2020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26.12.2020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26.12.2020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26.12.2020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26.12.2020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26.12.2020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26.12.2020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26.12.2020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26.12.2020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26.12.2020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FED15D-0FDD-47EA-AC4E-36BA1E52F8ED}" type="datetimeFigureOut">
              <a:rPr lang="tr-TR" smtClean="0"/>
              <a:pPr/>
              <a:t>26.12.2020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debiyatciyim.com/cumhuriyet-donemi-turk-edebiyatinda-roman-1923-1950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channel/UC_ke4VQZo9TewOf-p-LSx_Q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hyperlink" Target="https://www.edebiyatciyim.com/" TargetMode="External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1370387" y="0"/>
            <a:ext cx="6460423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/>
              <a:t>CUMHURİYET DÖNEMİ’NDE TÜRK ROMANI</a:t>
            </a:r>
            <a:endParaRPr lang="tr-TR" sz="2800" dirty="0"/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400" dirty="0"/>
              <a:t>Cumhuriyet’in ilanıyla birlikte her alanda olduğu gibi roman türünde de önemli gelişmeler yaşanmıştır. </a:t>
            </a:r>
          </a:p>
          <a:p>
            <a:pPr algn="just"/>
            <a:endParaRPr lang="tr-TR" sz="2400" dirty="0"/>
          </a:p>
          <a:p>
            <a:pPr algn="just"/>
            <a:r>
              <a:rPr lang="tr-TR" sz="2400" dirty="0">
                <a:hlinkClick r:id="rId3"/>
              </a:rPr>
              <a:t>1923-1950 yılları arasında Cumhuriyet Dönemi Türk Edebiyatı’nda roman</a:t>
            </a:r>
            <a:r>
              <a:rPr lang="tr-TR" sz="2400" dirty="0"/>
              <a:t> birçok açıdan gelişim göstermiş, farklı konularda yazılmış ve okur sayısında ciddi artış olmuştur.</a:t>
            </a:r>
          </a:p>
          <a:p>
            <a:pPr algn="just"/>
            <a:endParaRPr lang="tr-TR" sz="2400" dirty="0"/>
          </a:p>
          <a:p>
            <a:pPr algn="just"/>
            <a:endParaRPr lang="tr-TR" sz="24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1370387" y="0"/>
            <a:ext cx="6460423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/>
              <a:t>CUMHURİYET DÖNEMİ’NDE TÜRK ROMANI</a:t>
            </a:r>
            <a:endParaRPr lang="tr-TR" sz="2800" dirty="0"/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400" dirty="0"/>
              <a:t>→ 1923-1950 yılları arasında sanatçılar eserlerinde ele aldıkları konuları günlük yaşamdan alarak gözlemci-gerçekçi bir şekilde toplum sorunlarını detaya inmeden işlemiştir.</a:t>
            </a:r>
          </a:p>
          <a:p>
            <a:pPr algn="just"/>
            <a:endParaRPr lang="tr-TR" sz="2400" dirty="0"/>
          </a:p>
          <a:p>
            <a:pPr algn="just"/>
            <a:r>
              <a:rPr lang="tr-TR" sz="2400" dirty="0"/>
              <a:t>→ Cumhuriyet’in ilan edildiği ilk yıllarda sanatçıların büyük bir çoğunluğu toplumsal konulara yönelerek bazı sorunları gerçekçi bir şekilde dile getirmişlerdir.</a:t>
            </a:r>
          </a:p>
          <a:p>
            <a:pPr algn="just"/>
            <a:endParaRPr lang="tr-TR" sz="2400" dirty="0"/>
          </a:p>
          <a:p>
            <a:pPr algn="just"/>
            <a:r>
              <a:rPr lang="tr-TR" sz="2400" dirty="0"/>
              <a:t>→ Bu dönemde ön plana çıkan sanatçılar Yakup Kadri Karaosmanoğlu, Halide Edip Adıvar ve Reşat Nuri Güntekin olmuştur.</a:t>
            </a:r>
          </a:p>
          <a:p>
            <a:pPr algn="just"/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419021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1370387" y="0"/>
            <a:ext cx="6460423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/>
              <a:t>CUMHURİYET DÖNEMİ’NDE TÜRK ROMANI</a:t>
            </a:r>
            <a:endParaRPr lang="tr-TR" sz="2800" dirty="0"/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300" dirty="0"/>
              <a:t>→ Bu üç sanatçı Milli Edebiyat Dönemi’nde başlayan Anadolu’ya yönelme anlayışı devam ettirmekle beraber Kurtuluş Savaşı’nı ve yeni yönetim şeklini de eserlerinde ele almışlardır.</a:t>
            </a:r>
          </a:p>
          <a:p>
            <a:pPr algn="just"/>
            <a:endParaRPr lang="tr-TR" sz="2300" dirty="0"/>
          </a:p>
          <a:p>
            <a:pPr algn="just"/>
            <a:r>
              <a:rPr lang="tr-TR" sz="2300" dirty="0"/>
              <a:t>→ Destansı bir zafer olan “Kurtuluş </a:t>
            </a:r>
            <a:r>
              <a:rPr lang="tr-TR" sz="2300" dirty="0" err="1"/>
              <a:t>Savaşı”nın</a:t>
            </a:r>
            <a:r>
              <a:rPr lang="tr-TR" sz="2300" dirty="0"/>
              <a:t> heyecanıyla uzun bir süre bu kahramanlık mücadelesi en sık işlenen tema olmuştur.</a:t>
            </a:r>
          </a:p>
          <a:p>
            <a:pPr algn="just"/>
            <a:endParaRPr lang="tr-TR" sz="2300" dirty="0"/>
          </a:p>
          <a:p>
            <a:pPr algn="just"/>
            <a:r>
              <a:rPr lang="tr-TR" sz="2300" dirty="0"/>
              <a:t>→ Milli Edebiyatı Dönemi’nde başlayan Anadolu ve Anadolu halkına karşı yönelim romanlarda yoğun bir şekilde karşımıza çıkar.</a:t>
            </a:r>
          </a:p>
          <a:p>
            <a:pPr algn="just"/>
            <a:endParaRPr lang="tr-TR" sz="2300" dirty="0"/>
          </a:p>
          <a:p>
            <a:pPr algn="just"/>
            <a:r>
              <a:rPr lang="tr-TR" sz="2300" dirty="0"/>
              <a:t>→ 1940’lı yıllarda dünya savaşının açtığı yıkım, iki kutuplu dünyanın ve sanayileşmenin getirmiş oldukları sıkıntılar ile göç sorunu ele alınmıştır.</a:t>
            </a:r>
          </a:p>
        </p:txBody>
      </p:sp>
    </p:spTree>
    <p:extLst>
      <p:ext uri="{BB962C8B-B14F-4D97-AF65-F5344CB8AC3E}">
        <p14:creationId xmlns:p14="http://schemas.microsoft.com/office/powerpoint/2010/main" val="953399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1370387" y="0"/>
            <a:ext cx="6460423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/>
              <a:t>CUMHURİYET DÖNEMİ’NDE TÜRK ROMANI</a:t>
            </a:r>
            <a:endParaRPr lang="tr-TR" sz="2800" dirty="0"/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400" dirty="0"/>
              <a:t>→ Ezilen halkların içinde bulunduğu durumlar, kasaba ve şehirlerde yaşayan dar gelirli insanların yaşam mücadeleleri ise toplumcu gerçekçi bir anlayışla Sabahattin Ali ile Sadri Ertem bu dönemde dile getirmiştir.</a:t>
            </a:r>
          </a:p>
          <a:p>
            <a:pPr algn="just"/>
            <a:endParaRPr lang="tr-TR" sz="2400" dirty="0"/>
          </a:p>
          <a:p>
            <a:pPr algn="just"/>
            <a:r>
              <a:rPr lang="tr-TR" sz="2400" dirty="0"/>
              <a:t>→ Ahmet Hamdi Tanpınar, Abdülhak Şinasi Hisar ve Peyami Safa da bu dönemde bireyin içsel sıkıntıları üzerine yoğunlaşmıştır.</a:t>
            </a:r>
          </a:p>
          <a:p>
            <a:pPr algn="just"/>
            <a:endParaRPr lang="tr-TR" sz="2400" dirty="0"/>
          </a:p>
          <a:p>
            <a:pPr algn="just"/>
            <a:r>
              <a:rPr lang="tr-TR" sz="2400" dirty="0"/>
              <a:t>→ Cumhuriyet’in ilk on yılında sanata hakim olan toplumsal fayda anlayışı azaldıkça birçok sanatçının kişilerin psikolojik durumlarının tahlil edildiği psikolojik roman türüne yöneldikleri söylenebilir.</a:t>
            </a:r>
          </a:p>
        </p:txBody>
      </p:sp>
    </p:spTree>
    <p:extLst>
      <p:ext uri="{BB962C8B-B14F-4D97-AF65-F5344CB8AC3E}">
        <p14:creationId xmlns:p14="http://schemas.microsoft.com/office/powerpoint/2010/main" val="678328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1370387" y="0"/>
            <a:ext cx="6460423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/>
              <a:t>CUMHURİYET DÖNEMİ’NDE TÜRK ROMANI</a:t>
            </a:r>
            <a:endParaRPr lang="tr-TR" sz="2800" dirty="0"/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400" dirty="0"/>
              <a:t>→ Halide Edip Adıvar’ın Handan, Ahmet Hamdi Tanpınar’ın Huzur ve Peyami Safa’nın Dokuzuncu Hariciye Koğuşu adlı eserleri dönemin psikolojik roman örnekleri arasında yer almaktadır.</a:t>
            </a:r>
          </a:p>
          <a:p>
            <a:pPr algn="just"/>
            <a:endParaRPr lang="tr-TR" sz="2400" dirty="0"/>
          </a:p>
          <a:p>
            <a:pPr algn="just"/>
            <a:r>
              <a:rPr lang="tr-TR" sz="2400" dirty="0"/>
              <a:t>→ Yakup Kadri Karaosmanoğlu’nun Yaban, Kemal Tahir’in Devlet Ana adlı romanları tezli roman örnekleri olarak dikkat çeker.</a:t>
            </a:r>
          </a:p>
          <a:p>
            <a:pPr algn="just"/>
            <a:endParaRPr lang="tr-TR" sz="2400" dirty="0"/>
          </a:p>
          <a:p>
            <a:pPr algn="just"/>
            <a:r>
              <a:rPr lang="tr-TR" sz="2400" dirty="0"/>
              <a:t>→ Bu yıllarda bu türde görülen önemli gelişmelerden birisi de köy romancılığıdır. Köy gerçekleri romanlarda güçlü bir gözlemle dile getirilmiştir.</a:t>
            </a:r>
          </a:p>
        </p:txBody>
      </p:sp>
    </p:spTree>
    <p:extLst>
      <p:ext uri="{BB962C8B-B14F-4D97-AF65-F5344CB8AC3E}">
        <p14:creationId xmlns:p14="http://schemas.microsoft.com/office/powerpoint/2010/main" val="1557428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208111" y="523220"/>
            <a:ext cx="87849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tr-TR" sz="2400" dirty="0"/>
          </a:p>
          <a:p>
            <a:endParaRPr lang="tr-TR" sz="2400" dirty="0"/>
          </a:p>
        </p:txBody>
      </p:sp>
      <p:sp>
        <p:nvSpPr>
          <p:cNvPr id="5" name="Metin kutusu 4"/>
          <p:cNvSpPr txBox="1"/>
          <p:nvPr/>
        </p:nvSpPr>
        <p:spPr>
          <a:xfrm>
            <a:off x="1687977" y="523220"/>
            <a:ext cx="582524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5000" b="1" dirty="0">
                <a:solidFill>
                  <a:srgbClr val="FF0000"/>
                </a:solidFill>
                <a:latin typeface="Segoe Print" charset="0"/>
                <a:ea typeface="Segoe Print" charset="0"/>
                <a:cs typeface="Segoe Print" charset="0"/>
              </a:rPr>
              <a:t>Teşekkür Ederiz</a:t>
            </a:r>
            <a:r>
              <a:rPr lang="mr-IN" sz="5000" b="1" dirty="0">
                <a:solidFill>
                  <a:srgbClr val="FF0000"/>
                </a:solidFill>
                <a:latin typeface="Segoe Print" charset="0"/>
                <a:ea typeface="Segoe Print" charset="0"/>
                <a:cs typeface="Segoe Print" charset="0"/>
              </a:rPr>
              <a:t>…</a:t>
            </a:r>
            <a:endParaRPr lang="tr-TR" sz="5000" b="1" dirty="0">
              <a:solidFill>
                <a:srgbClr val="FF0000"/>
              </a:solidFill>
              <a:latin typeface="Segoe Print" charset="0"/>
              <a:ea typeface="Segoe Print" charset="0"/>
              <a:cs typeface="Segoe Print" charset="0"/>
            </a:endParaRPr>
          </a:p>
        </p:txBody>
      </p:sp>
      <p:pic>
        <p:nvPicPr>
          <p:cNvPr id="6" name="Resim 5">
            <a:hlinkClick r:id="rId3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7645" y="2067694"/>
            <a:ext cx="3766428" cy="1224136"/>
          </a:xfrm>
          <a:prstGeom prst="rect">
            <a:avLst/>
          </a:prstGeom>
        </p:spPr>
      </p:pic>
      <p:pic>
        <p:nvPicPr>
          <p:cNvPr id="8" name="Resim 7">
            <a:hlinkClick r:id="rId5"/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067694"/>
            <a:ext cx="3990230" cy="1001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9802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1259</TotalTime>
  <Words>359</Words>
  <Application>Microsoft Macintosh PowerPoint</Application>
  <PresentationFormat>Ekran Gösterisi (16:9)</PresentationFormat>
  <Paragraphs>37</Paragraphs>
  <Slides>6</Slides>
  <Notes>6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0" baseType="lpstr">
      <vt:lpstr>Arial</vt:lpstr>
      <vt:lpstr>Calibri</vt:lpstr>
      <vt:lpstr>Segoe Print</vt:lpstr>
      <vt:lpstr>Ofis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pasa</dc:creator>
  <cp:lastModifiedBy>Microsoft Office User</cp:lastModifiedBy>
  <cp:revision>90</cp:revision>
  <dcterms:created xsi:type="dcterms:W3CDTF">2013-01-27T12:21:31Z</dcterms:created>
  <dcterms:modified xsi:type="dcterms:W3CDTF">2020-12-26T17:35:15Z</dcterms:modified>
</cp:coreProperties>
</file>