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28" autoAdjust="0"/>
    <p:restoredTop sz="94679"/>
  </p:normalViewPr>
  <p:slideViewPr>
    <p:cSldViewPr>
      <p:cViewPr varScale="1">
        <p:scale>
          <a:sx n="139" d="100"/>
          <a:sy n="139" d="100"/>
        </p:scale>
        <p:origin x="95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26.12.2020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236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469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867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5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739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cumhuriyet-donemi-turk-edebiyatinda-roman-1923-195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70387" y="0"/>
            <a:ext cx="646042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CUMHURİYET DÖNEMİ’NDE TÜRK ROMANI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Cumhuriyet’in ilanıyla birlikte her alanda olduğu gibi roman türünde de önemli gelişmeler yaşanmıştır. 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>
                <a:hlinkClick r:id="rId3"/>
              </a:rPr>
              <a:t>1923-1950 yılları arasında Cumhuriyet Dönemi Türk Edebiyatı’nda roman</a:t>
            </a:r>
            <a:r>
              <a:rPr lang="tr-TR" sz="2400" dirty="0"/>
              <a:t> birçok açıdan gelişim göstermiş, farklı konularda yazılmış ve okur sayısında ciddi artış olmuştur.</a:t>
            </a:r>
          </a:p>
          <a:p>
            <a:pPr algn="just"/>
            <a:endParaRPr lang="tr-TR" sz="2400" dirty="0"/>
          </a:p>
          <a:p>
            <a:pPr algn="just"/>
            <a:endParaRPr lang="tr-TR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70387" y="0"/>
            <a:ext cx="646042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CUMHURİYET DÖNEMİ’NDE TÜRK ROMANI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→ 1923-1950 yılları arasında sanatçılar eserlerinde ele aldıkları konuları günlük yaşamdan alarak gözlemci-gerçekçi bir şekilde toplum sorunlarını detaya inmeden işlemiştir.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→ Cumhuriyet’in ilan edildiği ilk yıllarda sanatçıların büyük bir çoğunluğu toplumsal konulara yönelerek bazı sorunları gerçekçi bir şekilde dile getirmişlerdir.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→ Bu dönemde ön plana çıkan sanatçılar Yakup Kadri Karaosmanoğlu, Halide Edip Adıvar ve Reşat Nuri Güntekin olmuştur.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902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70387" y="0"/>
            <a:ext cx="646042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CUMHURİYET DÖNEMİ’NDE TÜRK ROMANI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300" dirty="0"/>
              <a:t>→ Bu üç sanatçı Milli Edebiyat Dönemi’nde başlayan Anadolu’ya yönelme anlayışı devam ettirmekle beraber Kurtuluş Savaşı’nı ve yeni yönetim şeklini de eserlerinde ele almışlardır.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→ Destansı bir zafer olan “Kurtuluş </a:t>
            </a:r>
            <a:r>
              <a:rPr lang="tr-TR" sz="2300" dirty="0" err="1"/>
              <a:t>Savaşı”nın</a:t>
            </a:r>
            <a:r>
              <a:rPr lang="tr-TR" sz="2300" dirty="0"/>
              <a:t> heyecanıyla uzun bir süre bu kahramanlık mücadelesi en sık işlenen tema olmuştur.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→ Milli Edebiyatı Dönemi’nde başlayan Anadolu ve Anadolu halkına karşı yönelim romanlarda yoğun bir şekilde karşımıza çıkar.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→ 1940’lı yıllarda dünya savaşının açtığı yıkım, iki kutuplu dünyanın ve sanayileşmenin getirmiş oldukları sıkıntılar ile göç sorunu ele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95339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70387" y="0"/>
            <a:ext cx="646042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CUMHURİYET DÖNEMİ’NDE TÜRK ROMANI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→ Ezilen halkların içinde bulunduğu durumlar, kasaba ve şehirlerde yaşayan dar gelirli insanların yaşam mücadeleleri ise toplumcu gerçekçi bir anlayışla Sabahattin Ali ile Sadri Ertem bu dönemde dile getirmiştir.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→ Ahmet Hamdi Tanpınar, Abdülhak Şinasi Hisar ve Peyami Safa da bu dönemde bireyin içsel sıkıntıları üzerine yoğunlaşmıştır.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→ Cumhuriyet’in ilk on yılında sanata hakim olan toplumsal fayda anlayışı azaldıkça birçok sanatçının kişilerin psikolojik durumlarının tahlil edildiği psikolojik roman türüne yöneldikleri söylenebilir.</a:t>
            </a:r>
          </a:p>
        </p:txBody>
      </p:sp>
    </p:spTree>
    <p:extLst>
      <p:ext uri="{BB962C8B-B14F-4D97-AF65-F5344CB8AC3E}">
        <p14:creationId xmlns:p14="http://schemas.microsoft.com/office/powerpoint/2010/main" val="67832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70387" y="0"/>
            <a:ext cx="646042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CUMHURİYET DÖNEMİ’NDE TÜRK ROMANI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→ Halide Edip Adıvar’ın Handan, Ahmet Hamdi Tanpınar’ın Huzur ve Peyami Safa’nın Dokuzuncu Hariciye Koğuşu adlı eserleri dönemin psikolojik roman örnekleri arasında yer almaktadır.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→ Yakup Kadri Karaosmanoğlu’nun Yaban, Kemal Tahir’in Devlet Ana adlı romanları tezli roman örnekleri olarak dikkat çeker.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→ Bu yıllarda bu türde görülen önemli gelişmelerden birisi de köy romancılığıdır. Köy gerçekleri romanlarda güçlü bir gözlemle dile getirilmiştir.</a:t>
            </a:r>
          </a:p>
        </p:txBody>
      </p:sp>
    </p:spTree>
    <p:extLst>
      <p:ext uri="{BB962C8B-B14F-4D97-AF65-F5344CB8AC3E}">
        <p14:creationId xmlns:p14="http://schemas.microsoft.com/office/powerpoint/2010/main" val="155742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80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359</Words>
  <Application>Microsoft Macintosh PowerPoint</Application>
  <PresentationFormat>Ekran Gösterisi (16:9)</PresentationFormat>
  <Paragraphs>37</Paragraphs>
  <Slides>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90</cp:revision>
  <dcterms:created xsi:type="dcterms:W3CDTF">2013-01-27T12:21:31Z</dcterms:created>
  <dcterms:modified xsi:type="dcterms:W3CDTF">2020-12-26T17:35:15Z</dcterms:modified>
</cp:coreProperties>
</file>