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679"/>
  </p:normalViewPr>
  <p:slideViewPr>
    <p:cSldViewPr>
      <p:cViewPr varScale="1">
        <p:scale>
          <a:sx n="139" d="100"/>
          <a:sy n="139" d="100"/>
        </p:scale>
        <p:origin x="140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12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02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elmi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47215" y="0"/>
            <a:ext cx="130676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TELMİH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Herkesçe bilinen geçmişteki bir olayı, efsaneyi, çağrıştırma, anımsatma sanatıdır. 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hlinkClick r:id="rId3"/>
              </a:rPr>
              <a:t>Telmih</a:t>
            </a:r>
            <a:r>
              <a:rPr lang="tr-TR" sz="2400" dirty="0"/>
              <a:t> bilgiye dayalı bir sanattır. </a:t>
            </a:r>
          </a:p>
          <a:p>
            <a:endParaRPr lang="tr-TR" sz="2400" dirty="0"/>
          </a:p>
          <a:p>
            <a:r>
              <a:rPr lang="tr-TR" sz="2400" dirty="0"/>
              <a:t>Gerek şairin gerekse okuyucunun sözü edilen olayı, durumu, sözü bilmesi gerekir.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044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47215" y="0"/>
            <a:ext cx="130676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TELMİH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B050"/>
                </a:solidFill>
              </a:rPr>
              <a:t>Ben diyorum ki ona: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— </a:t>
            </a:r>
            <a:r>
              <a:rPr lang="tr-TR" sz="2400" i="1" dirty="0" err="1">
                <a:solidFill>
                  <a:srgbClr val="00B050"/>
                </a:solidFill>
              </a:rPr>
              <a:t>Kül</a:t>
            </a:r>
            <a:r>
              <a:rPr lang="tr-TR" sz="2400" i="1" dirty="0">
                <a:solidFill>
                  <a:srgbClr val="00B050"/>
                </a:solidFill>
              </a:rPr>
              <a:t> olayım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	Kerem gibi 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		yana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		       yana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Leyla gelin oldu, Mecnun mezarda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Bir susuz yolcu yok, şimdi dağlarda.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92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47215" y="0"/>
            <a:ext cx="130676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TELMİH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B050"/>
                </a:solidFill>
              </a:rPr>
              <a:t>Gökyüzünde İsa ile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Tur dağında Musa ile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Elindeki asa ile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Çağırayım Mevlâ’m seni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Lale Devri çocuklarıyız biz, zamanımız geçmiş.</a:t>
            </a:r>
          </a:p>
          <a:p>
            <a:r>
              <a:rPr lang="tr-TR" sz="2400" dirty="0">
                <a:solidFill>
                  <a:srgbClr val="00B050"/>
                </a:solidFill>
              </a:rPr>
              <a:t>Aşk şarabından kim bilir en son, hangi şanslı içmiş</a:t>
            </a:r>
            <a:r>
              <a:rPr lang="tr-TR" sz="2400" i="1" dirty="0"/>
              <a:t>.</a:t>
            </a:r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116</Words>
  <Application>Microsoft Macintosh PowerPoint</Application>
  <PresentationFormat>Ekran Gösterisi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111</cp:revision>
  <dcterms:created xsi:type="dcterms:W3CDTF">2013-01-27T12:21:31Z</dcterms:created>
  <dcterms:modified xsi:type="dcterms:W3CDTF">2020-12-13T13:20:12Z</dcterms:modified>
</cp:coreProperties>
</file>