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57" r:id="rId5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 autoAdjust="0"/>
    <p:restoredTop sz="94761"/>
  </p:normalViewPr>
  <p:slideViewPr>
    <p:cSldViewPr>
      <p:cViewPr varScale="1">
        <p:scale>
          <a:sx n="140" d="100"/>
          <a:sy n="140" d="100"/>
        </p:scale>
        <p:origin x="200" y="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6.12.2020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15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004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775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6.12.2020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2181" y="0"/>
            <a:ext cx="155683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TENASÜP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Anlamca </a:t>
            </a:r>
            <a:r>
              <a:rPr lang="tr-TR" sz="2400" dirty="0"/>
              <a:t>birbiriyle ilgili sözcüklerin bir arada kullanılması sanatıdır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Bir dize, beyit ya da dörtlük içinde anlamca birbiriyle ilgili sözcükleri </a:t>
            </a:r>
            <a:r>
              <a:rPr lang="tr-TR" sz="2400" dirty="0" smtClean="0"/>
              <a:t>bir arada </a:t>
            </a:r>
            <a:r>
              <a:rPr lang="tr-TR" sz="2400" dirty="0"/>
              <a:t>kullanma sanatıdır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b="1" dirty="0" smtClean="0"/>
              <a:t>NOT: </a:t>
            </a:r>
            <a:r>
              <a:rPr lang="tr-TR" sz="2400" dirty="0"/>
              <a:t>Karşıt anlamlı sözcüklerin bir arada kullanılması tenasüp değildir.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0448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2181" y="0"/>
            <a:ext cx="155683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TENASÜP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B050"/>
                </a:solidFill>
              </a:rPr>
              <a:t>Yine bahar geldi, </a:t>
            </a:r>
            <a:r>
              <a:rPr lang="tr-TR" sz="2400" i="1" dirty="0" smtClean="0">
                <a:solidFill>
                  <a:srgbClr val="00B050"/>
                </a:solidFill>
              </a:rPr>
              <a:t>bülbül </a:t>
            </a:r>
            <a:r>
              <a:rPr lang="tr-TR" sz="2400" i="1" dirty="0">
                <a:solidFill>
                  <a:srgbClr val="00B050"/>
                </a:solidFill>
              </a:rPr>
              <a:t>sesinden </a:t>
            </a:r>
            <a:endParaRPr lang="tr-TR" sz="2400" i="1" dirty="0" smtClean="0">
              <a:solidFill>
                <a:srgbClr val="00B050"/>
              </a:solidFill>
            </a:endParaRPr>
          </a:p>
          <a:p>
            <a:r>
              <a:rPr lang="tr-TR" sz="2400" i="1" dirty="0" err="1" smtClean="0">
                <a:solidFill>
                  <a:srgbClr val="00B050"/>
                </a:solidFill>
              </a:rPr>
              <a:t>Sada</a:t>
            </a:r>
            <a:r>
              <a:rPr lang="tr-TR" sz="2400" i="1" dirty="0" smtClean="0">
                <a:solidFill>
                  <a:srgbClr val="00B050"/>
                </a:solidFill>
              </a:rPr>
              <a:t> </a:t>
            </a:r>
            <a:r>
              <a:rPr lang="tr-TR" sz="2400" i="1" dirty="0">
                <a:solidFill>
                  <a:srgbClr val="00B050"/>
                </a:solidFill>
              </a:rPr>
              <a:t>verip seslendi mi </a:t>
            </a:r>
            <a:r>
              <a:rPr lang="tr-TR" sz="2400" i="1" dirty="0" smtClean="0">
                <a:solidFill>
                  <a:srgbClr val="00B050"/>
                </a:solidFill>
              </a:rPr>
              <a:t>yaylalar</a:t>
            </a:r>
          </a:p>
          <a:p>
            <a:r>
              <a:rPr lang="tr-TR" sz="2400" i="1" dirty="0" smtClean="0">
                <a:solidFill>
                  <a:srgbClr val="00B050"/>
                </a:solidFill>
              </a:rPr>
              <a:t> </a:t>
            </a:r>
          </a:p>
          <a:p>
            <a:endParaRPr lang="tr-TR" sz="2400" i="1" dirty="0" smtClean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Arım</a:t>
            </a:r>
            <a:r>
              <a:rPr lang="tr-TR" sz="2400" i="1" dirty="0" smtClean="0">
                <a:solidFill>
                  <a:srgbClr val="00B050"/>
                </a:solidFill>
              </a:rPr>
              <a:t>, balım, peteğim</a:t>
            </a:r>
            <a:r>
              <a:rPr lang="tr-TR" sz="2400" i="1" dirty="0">
                <a:solidFill>
                  <a:srgbClr val="00B050"/>
                </a:solidFill>
              </a:rPr>
              <a:t>,</a:t>
            </a:r>
            <a:r>
              <a:rPr lang="tr-TR" sz="2400" i="1" dirty="0">
                <a:solidFill>
                  <a:srgbClr val="00B050"/>
                </a:solidFill>
              </a:rPr>
              <a:t/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Gülüm, dalım, çiçeğim,</a:t>
            </a:r>
            <a:r>
              <a:rPr lang="tr-TR" sz="2400" i="1" dirty="0">
                <a:solidFill>
                  <a:srgbClr val="00B050"/>
                </a:solidFill>
              </a:rPr>
              <a:t/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Bilsem ki öleceğim,</a:t>
            </a:r>
            <a:r>
              <a:rPr lang="tr-TR" sz="2400" i="1" dirty="0">
                <a:solidFill>
                  <a:srgbClr val="00B050"/>
                </a:solidFill>
              </a:rPr>
              <a:t/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Yine seni </a:t>
            </a:r>
            <a:r>
              <a:rPr lang="tr-TR" sz="2400" i="1" dirty="0" smtClean="0">
                <a:solidFill>
                  <a:srgbClr val="00B050"/>
                </a:solidFill>
              </a:rPr>
              <a:t>seveceğim.</a:t>
            </a:r>
          </a:p>
          <a:p>
            <a:endParaRPr lang="tr-TR" sz="2400" i="1" dirty="0" smtClean="0">
              <a:solidFill>
                <a:srgbClr val="00B050"/>
              </a:solidFill>
            </a:endParaRPr>
          </a:p>
          <a:p>
            <a:r>
              <a:rPr lang="tr-TR" sz="2400" i="1" dirty="0" err="1">
                <a:solidFill>
                  <a:srgbClr val="00B050"/>
                </a:solidFill>
              </a:rPr>
              <a:t>Lâleyi,sümbülü</a:t>
            </a:r>
            <a:r>
              <a:rPr lang="tr-TR" sz="2400" i="1" dirty="0">
                <a:solidFill>
                  <a:srgbClr val="00B050"/>
                </a:solidFill>
              </a:rPr>
              <a:t> gülü </a:t>
            </a:r>
            <a:r>
              <a:rPr lang="tr-TR" sz="2400" i="1" dirty="0" err="1">
                <a:solidFill>
                  <a:srgbClr val="00B050"/>
                </a:solidFill>
              </a:rPr>
              <a:t>hâr</a:t>
            </a:r>
            <a:r>
              <a:rPr lang="tr-TR" sz="2400" i="1" dirty="0">
                <a:solidFill>
                  <a:srgbClr val="00B050"/>
                </a:solidFill>
              </a:rPr>
              <a:t> almış,</a:t>
            </a:r>
            <a:r>
              <a:rPr lang="tr-TR" sz="2400" i="1" dirty="0">
                <a:solidFill>
                  <a:srgbClr val="00B050"/>
                </a:solidFill>
              </a:rPr>
              <a:t/>
            </a:r>
            <a:br>
              <a:rPr lang="tr-TR" sz="2400" i="1" dirty="0">
                <a:solidFill>
                  <a:srgbClr val="00B050"/>
                </a:solidFill>
              </a:rPr>
            </a:br>
            <a:r>
              <a:rPr lang="tr-TR" sz="2400" i="1" dirty="0">
                <a:solidFill>
                  <a:srgbClr val="00B050"/>
                </a:solidFill>
              </a:rPr>
              <a:t>Zevk u şevk ehlini </a:t>
            </a:r>
            <a:r>
              <a:rPr lang="tr-TR" sz="2400" i="1" dirty="0" err="1">
                <a:solidFill>
                  <a:srgbClr val="00B050"/>
                </a:solidFill>
              </a:rPr>
              <a:t>âh</a:t>
            </a:r>
            <a:r>
              <a:rPr lang="tr-TR" sz="2400" i="1" dirty="0">
                <a:solidFill>
                  <a:srgbClr val="00B050"/>
                </a:solidFill>
              </a:rPr>
              <a:t> u </a:t>
            </a:r>
            <a:r>
              <a:rPr lang="tr-TR" sz="2400" i="1" dirty="0" err="1">
                <a:solidFill>
                  <a:srgbClr val="00B050"/>
                </a:solidFill>
              </a:rPr>
              <a:t>zâr</a:t>
            </a:r>
            <a:r>
              <a:rPr lang="tr-TR" sz="2400" i="1" dirty="0">
                <a:solidFill>
                  <a:srgbClr val="00B050"/>
                </a:solidFill>
              </a:rPr>
              <a:t> almış.</a:t>
            </a:r>
            <a:endParaRPr lang="tr-TR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12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822181" y="0"/>
            <a:ext cx="155683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 smtClean="0"/>
              <a:t>TENASÜP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179512" y="524370"/>
            <a:ext cx="87849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 smtClean="0">
                <a:solidFill>
                  <a:srgbClr val="00B050"/>
                </a:solidFill>
              </a:rPr>
              <a:t>Aşk </a:t>
            </a:r>
            <a:r>
              <a:rPr lang="tr-TR" sz="2400" b="1" i="1" dirty="0" smtClean="0">
                <a:solidFill>
                  <a:srgbClr val="00B050"/>
                </a:solidFill>
              </a:rPr>
              <a:t>derdiyle</a:t>
            </a:r>
            <a:r>
              <a:rPr lang="tr-TR" sz="2400" i="1" dirty="0" smtClean="0">
                <a:solidFill>
                  <a:srgbClr val="00B050"/>
                </a:solidFill>
              </a:rPr>
              <a:t> </a:t>
            </a:r>
            <a:r>
              <a:rPr lang="tr-TR" sz="2400" i="1" dirty="0" err="1" smtClean="0">
                <a:solidFill>
                  <a:srgbClr val="00B050"/>
                </a:solidFill>
              </a:rPr>
              <a:t>hoşem</a:t>
            </a:r>
            <a:r>
              <a:rPr lang="tr-TR" sz="2400" i="1" dirty="0" smtClean="0">
                <a:solidFill>
                  <a:srgbClr val="00B050"/>
                </a:solidFill>
              </a:rPr>
              <a:t> el çek </a:t>
            </a:r>
            <a:r>
              <a:rPr lang="tr-TR" sz="2400" b="1" i="1" dirty="0" smtClean="0">
                <a:solidFill>
                  <a:srgbClr val="00B050"/>
                </a:solidFill>
              </a:rPr>
              <a:t>ilacımdan  </a:t>
            </a:r>
            <a:r>
              <a:rPr lang="tr-TR" sz="2400" b="1" i="1" dirty="0" err="1" smtClean="0">
                <a:solidFill>
                  <a:srgbClr val="00B050"/>
                </a:solidFill>
              </a:rPr>
              <a:t>tabib</a:t>
            </a:r>
            <a:r>
              <a:rPr lang="tr-TR" sz="2400" i="1" dirty="0" smtClean="0">
                <a:solidFill>
                  <a:srgbClr val="00B050"/>
                </a:solidFill>
              </a:rPr>
              <a:t> </a:t>
            </a:r>
            <a:endParaRPr lang="tr-TR" sz="2400" dirty="0" smtClean="0">
              <a:solidFill>
                <a:srgbClr val="00B050"/>
              </a:solidFill>
            </a:endParaRPr>
          </a:p>
          <a:p>
            <a:r>
              <a:rPr lang="tr-TR" sz="2400" i="1" dirty="0" smtClean="0">
                <a:solidFill>
                  <a:srgbClr val="00B050"/>
                </a:solidFill>
              </a:rPr>
              <a:t>Kılma </a:t>
            </a:r>
            <a:r>
              <a:rPr lang="tr-TR" sz="2400" b="1" i="1" dirty="0" smtClean="0">
                <a:solidFill>
                  <a:srgbClr val="00B050"/>
                </a:solidFill>
              </a:rPr>
              <a:t>derman</a:t>
            </a:r>
            <a:r>
              <a:rPr lang="tr-TR" sz="2400" i="1" dirty="0" smtClean="0">
                <a:solidFill>
                  <a:srgbClr val="00B050"/>
                </a:solidFill>
              </a:rPr>
              <a:t> kim helakim zehri dermanındadır</a:t>
            </a:r>
          </a:p>
          <a:p>
            <a:endParaRPr lang="tr-TR" sz="2400" i="1" dirty="0">
              <a:solidFill>
                <a:srgbClr val="00B050"/>
              </a:solidFill>
            </a:endParaRPr>
          </a:p>
          <a:p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66</Words>
  <Application>Microsoft Macintosh PowerPoint</Application>
  <PresentationFormat>Ekran Gösterisi (16:9)</PresentationFormat>
  <Paragraphs>26</Paragraphs>
  <Slides>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111</cp:revision>
  <dcterms:created xsi:type="dcterms:W3CDTF">2013-01-27T12:21:31Z</dcterms:created>
  <dcterms:modified xsi:type="dcterms:W3CDTF">2020-12-06T09:22:08Z</dcterms:modified>
</cp:coreProperties>
</file>