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679"/>
  </p:normalViewPr>
  <p:slideViewPr>
    <p:cSldViewPr>
      <p:cViewPr varScale="1">
        <p:scale>
          <a:sx n="139" d="100"/>
          <a:sy n="139" d="100"/>
        </p:scale>
        <p:origin x="140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663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48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evriy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85754" y="0"/>
            <a:ext cx="137249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TEVRİYE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Anlama ayrı bir incelik katmak amacıyla birden fazla anlamı olan herhangi bir sözcüğü iki anlama gelecek şekilde kullanmaya “</a:t>
            </a:r>
            <a:r>
              <a:rPr lang="tr-TR" sz="2400" dirty="0">
                <a:hlinkClick r:id="rId3"/>
              </a:rPr>
              <a:t>Tevriye</a:t>
            </a:r>
            <a:r>
              <a:rPr lang="tr-TR" sz="2400" dirty="0"/>
              <a:t>” sanatı denir. 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/>
              <a:t>Bu söz sanatında daha çok yakın anlam değil de uzak anlam kastedilir. </a:t>
            </a:r>
          </a:p>
          <a:p>
            <a:endParaRPr lang="tr-TR" sz="2400" dirty="0"/>
          </a:p>
          <a:p>
            <a:r>
              <a:rPr lang="tr-TR" sz="2400" dirty="0"/>
              <a:t>Burada dikkat edilmesi gereken husus sözcükteki her iki anlamının da gerçek anlamda kullanılıyor olmasıdır.</a:t>
            </a:r>
          </a:p>
          <a:p>
            <a:endParaRPr lang="tr-TR" sz="2400" dirty="0"/>
          </a:p>
          <a:p>
            <a:r>
              <a:rPr lang="tr-TR" sz="2400" dirty="0"/>
              <a:t>Tevriyede sözün yakın anlamı söylenir, uzak anlamı anlatılmak istenir.</a:t>
            </a:r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85754" y="0"/>
            <a:ext cx="137249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TEVRİYE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Hiçbir yüz güzel değil senin yüzünden.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Gül gülse </a:t>
            </a:r>
            <a:r>
              <a:rPr lang="tr-TR" sz="2400" i="1" dirty="0" err="1">
                <a:solidFill>
                  <a:srgbClr val="00B050"/>
                </a:solidFill>
              </a:rPr>
              <a:t>dâim</a:t>
            </a:r>
            <a:r>
              <a:rPr lang="tr-TR" sz="2400" i="1" dirty="0">
                <a:solidFill>
                  <a:srgbClr val="00B050"/>
                </a:solidFill>
              </a:rPr>
              <a:t>, ağlasa bülbül </a:t>
            </a:r>
            <a:r>
              <a:rPr lang="tr-TR" sz="2400" i="1" dirty="0" err="1">
                <a:solidFill>
                  <a:srgbClr val="00B050"/>
                </a:solidFill>
              </a:rPr>
              <a:t>aceb</a:t>
            </a:r>
            <a:r>
              <a:rPr lang="tr-TR" sz="2400" i="1" dirty="0">
                <a:solidFill>
                  <a:srgbClr val="00B050"/>
                </a:solidFill>
              </a:rPr>
              <a:t> </a:t>
            </a:r>
            <a:r>
              <a:rPr lang="tr-TR" sz="2400" i="1" dirty="0" err="1">
                <a:solidFill>
                  <a:srgbClr val="00B050"/>
                </a:solidFill>
              </a:rPr>
              <a:t>değül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Zira kimine ağla demişler, kimine gül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Bu kadar </a:t>
            </a:r>
            <a:r>
              <a:rPr lang="tr-TR" sz="2400" i="1" dirty="0" err="1">
                <a:solidFill>
                  <a:srgbClr val="00B050"/>
                </a:solidFill>
              </a:rPr>
              <a:t>letâfet</a:t>
            </a:r>
            <a:r>
              <a:rPr lang="tr-TR" sz="2400" i="1" dirty="0">
                <a:solidFill>
                  <a:srgbClr val="00B050"/>
                </a:solidFill>
              </a:rPr>
              <a:t> çünkü sende var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Beyaz gerdanında bir de ben gerek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2301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85754" y="0"/>
            <a:ext cx="137249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TEVRİYE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Halimden yalnız uyuyanlar anlar.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Bir buse mi bir gül mü verirsin dedi gönlüm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Bir nim tebessümle o afet gülüverdi.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Aşiyan-ı </a:t>
            </a:r>
            <a:r>
              <a:rPr lang="tr-TR" sz="2400" i="1" dirty="0" err="1">
                <a:solidFill>
                  <a:srgbClr val="00B050"/>
                </a:solidFill>
              </a:rPr>
              <a:t>mürg</a:t>
            </a:r>
            <a:r>
              <a:rPr lang="tr-TR" sz="2400" i="1" dirty="0">
                <a:solidFill>
                  <a:srgbClr val="00B050"/>
                </a:solidFill>
              </a:rPr>
              <a:t>-i dil </a:t>
            </a:r>
            <a:r>
              <a:rPr lang="tr-TR" sz="2400" i="1" dirty="0" err="1">
                <a:solidFill>
                  <a:srgbClr val="00B050"/>
                </a:solidFill>
              </a:rPr>
              <a:t>zülf</a:t>
            </a:r>
            <a:r>
              <a:rPr lang="tr-TR" sz="2400" i="1" dirty="0">
                <a:solidFill>
                  <a:srgbClr val="00B050"/>
                </a:solidFill>
              </a:rPr>
              <a:t>-i perişanındadır.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 err="1">
                <a:solidFill>
                  <a:srgbClr val="00B050"/>
                </a:solidFill>
              </a:rPr>
              <a:t>Kande</a:t>
            </a:r>
            <a:r>
              <a:rPr lang="tr-TR" sz="2400" i="1" dirty="0">
                <a:solidFill>
                  <a:srgbClr val="00B050"/>
                </a:solidFill>
              </a:rPr>
              <a:t> olsam ey peri gönlüm senin yanındadır.</a:t>
            </a:r>
          </a:p>
        </p:txBody>
      </p:sp>
    </p:spTree>
    <p:extLst>
      <p:ext uri="{BB962C8B-B14F-4D97-AF65-F5344CB8AC3E}">
        <p14:creationId xmlns:p14="http://schemas.microsoft.com/office/powerpoint/2010/main" val="247493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146</Words>
  <Application>Microsoft Macintosh PowerPoint</Application>
  <PresentationFormat>Ekran Gösterisi (16:9)</PresentationFormat>
  <Paragraphs>31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114</cp:revision>
  <dcterms:created xsi:type="dcterms:W3CDTF">2013-01-27T12:21:31Z</dcterms:created>
  <dcterms:modified xsi:type="dcterms:W3CDTF">2020-12-13T12:33:03Z</dcterms:modified>
</cp:coreProperties>
</file>