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20" r:id="rId3"/>
    <p:sldId id="321" r:id="rId4"/>
    <p:sldId id="332" r:id="rId5"/>
    <p:sldId id="257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4" autoAdjust="0"/>
    <p:restoredTop sz="94679"/>
  </p:normalViewPr>
  <p:slideViewPr>
    <p:cSldViewPr>
      <p:cViewPr varScale="1">
        <p:scale>
          <a:sx n="139" d="100"/>
          <a:sy n="139" d="100"/>
        </p:scale>
        <p:origin x="127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75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65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148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06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39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3.01.2021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unlem-nedir-unlem-ornekle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o0vToiEhdU?feature=oembed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1440" y="9144"/>
            <a:ext cx="12811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ÜNLEM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Acı, üzüntü, korku, sevinç ve şaşma gibi aniden ortaya çıkabilen duyguları ifade eden kelimelere </a:t>
            </a:r>
            <a:r>
              <a:rPr lang="tr-TR" sz="2400" b="1" dirty="0">
                <a:hlinkClick r:id="rId3"/>
              </a:rPr>
              <a:t>ünlem</a:t>
            </a:r>
            <a:r>
              <a:rPr lang="tr-TR" sz="2400" dirty="0"/>
              <a:t> denir.</a:t>
            </a:r>
          </a:p>
          <a:p>
            <a:endParaRPr lang="tr-TR" sz="2400" dirty="0"/>
          </a:p>
          <a:p>
            <a:r>
              <a:rPr lang="tr-TR" sz="2400" dirty="0"/>
              <a:t>Tek başına kullanıldıklarında pek bir şey ifade etmeyen ünlemlerden sonra çoğu zaman ünlem işareti (</a:t>
            </a:r>
            <a:r>
              <a:rPr lang="tr-TR" sz="2400" b="1" dirty="0"/>
              <a:t>!</a:t>
            </a:r>
            <a:r>
              <a:rPr lang="tr-TR" sz="2400" dirty="0"/>
              <a:t>) konulmaktadır.</a:t>
            </a:r>
          </a:p>
          <a:p>
            <a:endParaRPr lang="tr-TR" sz="2400" dirty="0"/>
          </a:p>
          <a:p>
            <a:r>
              <a:rPr lang="tr-TR" sz="2400" dirty="0"/>
              <a:t>Birine seslenmede kullanılan sözcükler de ünlem olarak kabul edilir.</a:t>
            </a:r>
          </a:p>
          <a:p>
            <a:endParaRPr lang="tr-TR" sz="2400" dirty="0"/>
          </a:p>
          <a:p>
            <a:r>
              <a:rPr lang="tr-TR" sz="2400" dirty="0"/>
              <a:t>Bu nedenle ünlemleri, seslenme ve duygu ünlemleri diye iki başlıkta inceleyebiliriz:</a:t>
            </a:r>
          </a:p>
        </p:txBody>
      </p:sp>
    </p:spTree>
    <p:extLst>
      <p:ext uri="{BB962C8B-B14F-4D97-AF65-F5344CB8AC3E}">
        <p14:creationId xmlns:p14="http://schemas.microsoft.com/office/powerpoint/2010/main" val="378382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1440" y="9144"/>
            <a:ext cx="12811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ÜNLEM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43608" y="764380"/>
            <a:ext cx="30963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Seslenme Ünlemleri</a:t>
            </a:r>
            <a:endParaRPr lang="tr-TR" sz="2400" b="1" dirty="0"/>
          </a:p>
          <a:p>
            <a:r>
              <a:rPr lang="tr-TR" sz="2400" dirty="0">
                <a:solidFill>
                  <a:srgbClr val="00B050"/>
                </a:solidFill>
              </a:rPr>
              <a:t>Ey!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Hey!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Şist!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Hişt!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Hu!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Bre!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Hoppala!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Hop!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47C7AB62-C67C-5F4E-ACC3-12AFD6B08CE6}"/>
              </a:ext>
            </a:extLst>
          </p:cNvPr>
          <p:cNvSpPr/>
          <p:nvPr/>
        </p:nvSpPr>
        <p:spPr>
          <a:xfrm>
            <a:off x="5580112" y="764380"/>
            <a:ext cx="30963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Duygu Ünlemleri</a:t>
            </a:r>
          </a:p>
          <a:p>
            <a:r>
              <a:rPr lang="tr-TR" dirty="0">
                <a:solidFill>
                  <a:srgbClr val="00B050"/>
                </a:solidFill>
              </a:rPr>
              <a:t>Aman!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Ay!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 err="1">
                <a:solidFill>
                  <a:srgbClr val="00B050"/>
                </a:solidFill>
              </a:rPr>
              <a:t>Aaaa</a:t>
            </a:r>
            <a:r>
              <a:rPr lang="tr-TR" dirty="0">
                <a:solidFill>
                  <a:srgbClr val="00B050"/>
                </a:solidFill>
              </a:rPr>
              <a:t>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Tüh!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Eyvah!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Of!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Vah!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Be!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Ha!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 err="1">
                <a:solidFill>
                  <a:srgbClr val="00B050"/>
                </a:solidFill>
              </a:rPr>
              <a:t>Oooo</a:t>
            </a:r>
            <a:r>
              <a:rPr lang="tr-TR" dirty="0">
                <a:solidFill>
                  <a:srgbClr val="00B050"/>
                </a:solidFill>
              </a:rPr>
              <a:t>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Oha!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Eh!</a:t>
            </a:r>
          </a:p>
        </p:txBody>
      </p:sp>
    </p:spTree>
    <p:extLst>
      <p:ext uri="{BB962C8B-B14F-4D97-AF65-F5344CB8AC3E}">
        <p14:creationId xmlns:p14="http://schemas.microsoft.com/office/powerpoint/2010/main" val="226299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31440" y="9144"/>
            <a:ext cx="128112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ÜNLEM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Yukarıda yer alan </a:t>
            </a:r>
            <a:r>
              <a:rPr lang="tr-TR" sz="2400" b="1" i="1" dirty="0"/>
              <a:t>ünlem örnekleri</a:t>
            </a:r>
            <a:r>
              <a:rPr lang="tr-TR" sz="2400" dirty="0"/>
              <a:t> dışında aşağıda yer alan sözcükler de ünlem olarak kabul görür.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00B050"/>
                </a:solidFill>
              </a:rPr>
              <a:t>Hay hay! Dur! Sakın! Heyhat! Yazık! Güm! Pat! Miyav! Çat! Tıs!</a:t>
            </a:r>
          </a:p>
        </p:txBody>
      </p:sp>
    </p:spTree>
    <p:extLst>
      <p:ext uri="{BB962C8B-B14F-4D97-AF65-F5344CB8AC3E}">
        <p14:creationId xmlns:p14="http://schemas.microsoft.com/office/powerpoint/2010/main" val="269997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5FB15986-5226-924A-900A-BC0DD080EFD6}"/>
              </a:ext>
            </a:extLst>
          </p:cNvPr>
          <p:cNvSpPr txBox="1"/>
          <p:nvPr/>
        </p:nvSpPr>
        <p:spPr>
          <a:xfrm>
            <a:off x="521050" y="699542"/>
            <a:ext cx="810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Daha fazla bilgi için aşağıdaki videoyu seyredebilirsiniz.</a:t>
            </a:r>
          </a:p>
        </p:txBody>
      </p:sp>
      <p:pic>
        <p:nvPicPr>
          <p:cNvPr id="2" name="Çevrimiçi Medya 1" descr="ÜNLEM Nedir? Ünlem İşareti ve Çeşitleri - Ünlem Olan Kelimeler">
            <a:hlinkClick r:id="" action="ppaction://media"/>
            <a:extLst>
              <a:ext uri="{FF2B5EF4-FFF2-40B4-BE49-F238E27FC236}">
                <a16:creationId xmlns:a16="http://schemas.microsoft.com/office/drawing/2014/main" id="{08EA7C95-D666-5443-9CF9-674E335DEBA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57361" y="1376417"/>
            <a:ext cx="5429276" cy="306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3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A4AF30BA-7E75-D941-9A18-CCE7B3014075}"/>
              </a:ext>
            </a:extLst>
          </p:cNvPr>
          <p:cNvSpPr txBox="1"/>
          <p:nvPr/>
        </p:nvSpPr>
        <p:spPr>
          <a:xfrm>
            <a:off x="1108765" y="4155926"/>
            <a:ext cx="69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Comic Sans MS" panose="030F0902030302020204" pitchFamily="66" charset="0"/>
              </a:rPr>
              <a:t>Kanalımıza Abone Olmayı Unutmayın </a:t>
            </a:r>
            <a:r>
              <a:rPr lang="tr-TR" sz="2800" b="1" dirty="0">
                <a:latin typeface="Comic Sans MS" panose="030F0902030302020204" pitchFamily="66" charset="0"/>
                <a:sym typeface="Wingdings" pitchFamily="2" charset="2"/>
              </a:rPr>
              <a:t></a:t>
            </a:r>
            <a:endParaRPr lang="tr-TR" sz="2800" b="1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183</Words>
  <Application>Microsoft Macintosh PowerPoint</Application>
  <PresentationFormat>Ekran Gösterisi (16:9)</PresentationFormat>
  <Paragraphs>25</Paragraphs>
  <Slides>5</Slides>
  <Notes>5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138</cp:revision>
  <dcterms:created xsi:type="dcterms:W3CDTF">2013-01-27T12:21:31Z</dcterms:created>
  <dcterms:modified xsi:type="dcterms:W3CDTF">2021-01-03T09:52:03Z</dcterms:modified>
</cp:coreProperties>
</file>