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 autoAdjust="0"/>
    <p:restoredTop sz="94696"/>
  </p:normalViewPr>
  <p:slideViewPr>
    <p:cSldViewPr>
      <p:cViewPr varScale="1">
        <p:scale>
          <a:sx n="140" d="100"/>
          <a:sy n="140" d="100"/>
        </p:scale>
        <p:origin x="632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721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069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778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587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roman-nedir-roman-turunun-ozellikler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tanzimat-doneminde-roma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92508" y="3462"/>
            <a:ext cx="501618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TANZİMAT DÖNEMİ’NDE ROMAN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1860 ile 1895 yılları arasını kapsayan Tanzimat Edebiyatı, edebiyatımızın her anlamda yüzünü Batı’ya döndüğü bir dönemdir.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Gazetenin gelişiyle birlikte </a:t>
            </a:r>
            <a:r>
              <a:rPr lang="tr-TR" sz="2400" dirty="0">
                <a:hlinkClick r:id="rId3"/>
              </a:rPr>
              <a:t>roman</a:t>
            </a:r>
            <a:r>
              <a:rPr lang="tr-TR" sz="2400" dirty="0"/>
              <a:t>, hikaye, deneme, makale gibi türlerde önemli değişimler gözlenmiştir.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Türk Edebiyatı’nın romanla tanışması Batı’dan yapılan çevirilerle olmuştur.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İlk çeviri eserimiz Yusuf Kamil Paşa’nın Fransız yazar </a:t>
            </a:r>
            <a:r>
              <a:rPr lang="tr-TR" sz="2400" dirty="0" err="1"/>
              <a:t>Fenelon’dan</a:t>
            </a:r>
            <a:r>
              <a:rPr lang="tr-TR" sz="2400" dirty="0"/>
              <a:t> tercüme ettiği (</a:t>
            </a:r>
            <a:r>
              <a:rPr lang="tr-TR" sz="2400" dirty="0" err="1"/>
              <a:t>Télémaque</a:t>
            </a:r>
            <a:r>
              <a:rPr lang="tr-TR" sz="2400" dirty="0"/>
              <a:t>) </a:t>
            </a:r>
            <a:r>
              <a:rPr lang="tr-TR" sz="2400" dirty="0" err="1"/>
              <a:t>Telemak</a:t>
            </a:r>
            <a:r>
              <a:rPr lang="tr-TR" sz="2400" dirty="0"/>
              <a:t> adlı eserdir.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92508" y="3462"/>
            <a:ext cx="501618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TANZİMAT DÖNEMİ’NDE ROMAN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İlk romanımız ise Şemsettin Sami’nin </a:t>
            </a:r>
            <a:r>
              <a:rPr lang="tr-TR" sz="2400" dirty="0" err="1"/>
              <a:t>Taaşşuk-ı</a:t>
            </a:r>
            <a:r>
              <a:rPr lang="tr-TR" sz="2400" dirty="0"/>
              <a:t> </a:t>
            </a:r>
            <a:r>
              <a:rPr lang="tr-TR" sz="2400" dirty="0" err="1"/>
              <a:t>Tal’at</a:t>
            </a:r>
            <a:r>
              <a:rPr lang="tr-TR" sz="2400" dirty="0"/>
              <a:t> ve </a:t>
            </a:r>
            <a:r>
              <a:rPr lang="tr-TR" sz="2400" dirty="0" err="1"/>
              <a:t>Fıtnat</a:t>
            </a:r>
            <a:r>
              <a:rPr lang="tr-TR" sz="2400" dirty="0"/>
              <a:t> adlı eseridir.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Bu dönemde verilen eserlerde -romantizmin etkisiyle- sanatçılar daha çok sosyal sorunları ele almışlardır.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Sosyal konuların yanında günlük yaşam, kadın-erkek ilişkileri, </a:t>
            </a:r>
            <a:r>
              <a:rPr lang="tr-TR" sz="2400" dirty="0" err="1"/>
              <a:t>yanlıs</a:t>
            </a:r>
            <a:r>
              <a:rPr lang="tr-TR" sz="2400" dirty="0"/>
              <a:t>̧ ve mutsuz evlilikler, esaret, </a:t>
            </a:r>
            <a:r>
              <a:rPr lang="tr-TR" sz="2400" dirty="0" err="1"/>
              <a:t>Batılılaşmayı</a:t>
            </a:r>
            <a:r>
              <a:rPr lang="tr-TR" sz="2400" dirty="0"/>
              <a:t> </a:t>
            </a:r>
            <a:r>
              <a:rPr lang="tr-TR" sz="2400" dirty="0" err="1"/>
              <a:t>yanlıs</a:t>
            </a:r>
            <a:r>
              <a:rPr lang="tr-TR" sz="2400" dirty="0"/>
              <a:t>̧ yorumlayan </a:t>
            </a:r>
            <a:r>
              <a:rPr lang="tr-TR" sz="2400" dirty="0" err="1"/>
              <a:t>gençler</a:t>
            </a:r>
            <a:r>
              <a:rPr lang="tr-TR" sz="2400" dirty="0"/>
              <a:t> </a:t>
            </a:r>
            <a:r>
              <a:rPr lang="tr-TR" sz="2400" dirty="0" err="1"/>
              <a:t>vb</a:t>
            </a:r>
            <a:r>
              <a:rPr lang="tr-TR" sz="2400" dirty="0"/>
              <a:t> konu olarak işlenmiştir.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5874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92508" y="3462"/>
            <a:ext cx="501618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TANZİMAT DÖNEMİ’NDE ROMAN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tr-TR" sz="2400" dirty="0"/>
              <a:t>Halkı aydınlatmak ve eğitmek rolünü üstlenen sanatçılar eserlerinde kişiliklerini ve düşüncelerini saklama gereği duymaz ve eserin içinde bunu dile getirir.</a:t>
            </a:r>
          </a:p>
          <a:p>
            <a:pPr marL="342900" indent="-342900">
              <a:buFont typeface="Wingdings" charset="2"/>
              <a:buChar char="Ø"/>
            </a:pPr>
            <a:endParaRPr lang="tr-TR" sz="2400" dirty="0"/>
          </a:p>
          <a:p>
            <a:pPr marL="342900" indent="-342900">
              <a:buFont typeface="Wingdings" charset="2"/>
              <a:buChar char="Ø"/>
            </a:pPr>
            <a:r>
              <a:rPr lang="tr-TR" sz="2400" dirty="0"/>
              <a:t>Roman kahramanları tek yönleriyle ele alındıklarında tip özelliği taşır.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r>
              <a:rPr lang="tr-TR" sz="2400" dirty="0"/>
              <a:t>Tanzimat Edebiyatı’nın </a:t>
            </a:r>
            <a:r>
              <a:rPr lang="tr-TR" sz="2400" dirty="0" err="1"/>
              <a:t>I.dönem</a:t>
            </a:r>
            <a:r>
              <a:rPr lang="tr-TR" sz="2400" dirty="0"/>
              <a:t> sanatçıları Namık Kemal, Ahmet Mithat, Şemsettin Sami romantizm akımından; </a:t>
            </a:r>
            <a:r>
              <a:rPr lang="tr-TR" sz="2400" dirty="0" err="1"/>
              <a:t>II.dönem</a:t>
            </a:r>
            <a:r>
              <a:rPr lang="tr-TR" sz="2400" dirty="0"/>
              <a:t> sanatçıları olan </a:t>
            </a:r>
            <a:r>
              <a:rPr lang="tr-TR" sz="2400" dirty="0" err="1"/>
              <a:t>Recaizâde</a:t>
            </a:r>
            <a:r>
              <a:rPr lang="tr-TR" sz="2400" dirty="0"/>
              <a:t> Mahmut Ekrem, </a:t>
            </a:r>
            <a:r>
              <a:rPr lang="tr-TR" sz="2400" dirty="0" err="1"/>
              <a:t>Samipaşazâde</a:t>
            </a:r>
            <a:r>
              <a:rPr lang="tr-TR" sz="2400" dirty="0"/>
              <a:t> Sezai, </a:t>
            </a:r>
            <a:r>
              <a:rPr lang="tr-TR" sz="2400" dirty="0" err="1"/>
              <a:t>Nabizâde</a:t>
            </a:r>
            <a:r>
              <a:rPr lang="tr-TR" sz="2400" dirty="0"/>
              <a:t> Nâzım ise realizm ve natüralizm akımının etkisinde kalmıştır.</a:t>
            </a:r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  <a:p>
            <a:pPr marL="342900" indent="-342900" algn="just">
              <a:buFont typeface="Wingdings" charset="2"/>
              <a:buChar char="Ø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145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92508" y="3462"/>
            <a:ext cx="501618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/>
              <a:t>TANZİMAT DÖNEMİ’NDE ROMAN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r>
              <a:rPr lang="tr-TR" sz="2400" b="1" i="1" dirty="0">
                <a:solidFill>
                  <a:srgbClr val="00B0F0"/>
                </a:solidFill>
                <a:hlinkClick r:id="rId3"/>
              </a:rPr>
              <a:t>Tanzimat Dönemi’nde Yazılan Romanlar</a:t>
            </a:r>
            <a:endParaRPr lang="tr-TR" sz="2400" b="1" i="1" dirty="0">
              <a:solidFill>
                <a:srgbClr val="00B0F0"/>
              </a:solidFill>
            </a:endParaRPr>
          </a:p>
          <a:p>
            <a:endParaRPr lang="tr-TR" sz="2400" b="1" i="1" dirty="0">
              <a:solidFill>
                <a:srgbClr val="00B0F0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tr-TR" sz="2400" dirty="0" err="1"/>
              <a:t>Telemak</a:t>
            </a:r>
            <a:r>
              <a:rPr lang="tr-TR" sz="2400" dirty="0"/>
              <a:t> – Yusuf Kamil Paşa (İlk çeviri romanı)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 err="1"/>
              <a:t>Taaşşuk-ı</a:t>
            </a:r>
            <a:r>
              <a:rPr lang="tr-TR" sz="2400" dirty="0"/>
              <a:t> </a:t>
            </a:r>
            <a:r>
              <a:rPr lang="tr-TR" sz="2400" dirty="0" err="1"/>
              <a:t>Tal’at</a:t>
            </a:r>
            <a:r>
              <a:rPr lang="tr-TR" sz="2400" dirty="0"/>
              <a:t> ve </a:t>
            </a:r>
            <a:r>
              <a:rPr lang="tr-TR" sz="2400" dirty="0" err="1"/>
              <a:t>Fıtnat</a:t>
            </a:r>
            <a:r>
              <a:rPr lang="tr-TR" sz="2400" dirty="0"/>
              <a:t> – Şemsettin Sami (İlk roman)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/>
              <a:t>İntibah – Namık Kemal (İlk edebi roman)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/>
              <a:t>Cezmi – Namık Kemal (İlk tarihi roman)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/>
              <a:t>Araba Sevdası – </a:t>
            </a:r>
            <a:r>
              <a:rPr lang="tr-TR" sz="2400" dirty="0" err="1"/>
              <a:t>Recaizade</a:t>
            </a:r>
            <a:r>
              <a:rPr lang="tr-TR" sz="2400" dirty="0"/>
              <a:t> Mahmut Ekrem (İlk realist roman)</a:t>
            </a:r>
          </a:p>
          <a:p>
            <a:pPr marL="342900" indent="-342900">
              <a:buFont typeface="Arial" charset="0"/>
              <a:buChar char="•"/>
            </a:pPr>
            <a:r>
              <a:rPr lang="tr-TR" sz="2400" dirty="0" err="1"/>
              <a:t>Karabibik</a:t>
            </a:r>
            <a:r>
              <a:rPr lang="tr-TR" sz="2400" dirty="0"/>
              <a:t> – </a:t>
            </a:r>
            <a:r>
              <a:rPr lang="tr-TR" sz="2400" dirty="0" err="1"/>
              <a:t>Nabizâde</a:t>
            </a:r>
            <a:r>
              <a:rPr lang="tr-TR" sz="2400" dirty="0"/>
              <a:t> Nâzım (İlk köy romanı)</a:t>
            </a:r>
          </a:p>
          <a:p>
            <a:pPr algn="just"/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9581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2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280</Words>
  <Application>Microsoft Macintosh PowerPoint</Application>
  <PresentationFormat>Ekran Gösterisi (16:9)</PresentationFormat>
  <Paragraphs>36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Print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90</cp:revision>
  <dcterms:created xsi:type="dcterms:W3CDTF">2013-01-27T12:21:31Z</dcterms:created>
  <dcterms:modified xsi:type="dcterms:W3CDTF">2021-03-25T12:52:03Z</dcterms:modified>
</cp:coreProperties>
</file>