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79" r:id="rId3"/>
    <p:sldId id="280" r:id="rId4"/>
    <p:sldId id="276" r:id="rId5"/>
    <p:sldId id="281" r:id="rId6"/>
    <p:sldId id="277" r:id="rId7"/>
    <p:sldId id="278" r:id="rId8"/>
    <p:sldId id="282" r:id="rId9"/>
    <p:sldId id="257" r:id="rId10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2" autoAdjust="0"/>
    <p:restoredTop sz="94696"/>
  </p:normalViewPr>
  <p:slideViewPr>
    <p:cSldViewPr>
      <p:cViewPr varScale="1">
        <p:scale>
          <a:sx n="121" d="100"/>
          <a:sy n="121" d="100"/>
        </p:scale>
        <p:origin x="176" y="4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29.03.2021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710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739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179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346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546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340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610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217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456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İnsan yaşamını sahnede seyirciler önünde canlandırma sanatıdır.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Modern tiyatronun başlangıcı Eski Yunan’da Bağ Bozumu törenlerine dayanmaktadır.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Modern tiyatronun üç farklı türü vardır:</a:t>
            </a:r>
          </a:p>
          <a:p>
            <a:pPr algn="just"/>
            <a:endParaRPr lang="tr-T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/>
              <a:t>Trajedi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/>
              <a:t>Komedi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/>
              <a:t>Dram</a:t>
            </a:r>
            <a:endParaRPr lang="tr-TR" sz="2300" dirty="0"/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3566756" y="0"/>
            <a:ext cx="201048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TİYATRO TÜRLERİ</a:t>
            </a:r>
          </a:p>
        </p:txBody>
      </p:sp>
    </p:spTree>
    <p:extLst>
      <p:ext uri="{BB962C8B-B14F-4D97-AF65-F5344CB8AC3E}">
        <p14:creationId xmlns:p14="http://schemas.microsoft.com/office/powerpoint/2010/main" val="100344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Trajedi (Tragedya): </a:t>
            </a:r>
          </a:p>
          <a:p>
            <a:pPr algn="just"/>
            <a:r>
              <a:rPr lang="tr-TR" sz="2300" dirty="0"/>
              <a:t>Konusunu tarihten ve efsanelerden alan, ağırlıklı olarak acıklı olayları konu edinen tiyatrolara "Tragedya" denilmektedir.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Konularını tarihten ve mitolojiden alır.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Kahramanlar sıradan insanlar değil kral, kraliçe, prensler ve tanrılardır.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Trajedide kaba ve çirkin sözlere yer verilmez.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Öldürme, yaralama gibi olaylar sahnede canlandırılmaz.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Şiir biçiminde yazılır. </a:t>
            </a:r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044291" y="0"/>
            <a:ext cx="105541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TRAJEDİ</a:t>
            </a:r>
          </a:p>
        </p:txBody>
      </p:sp>
    </p:spTree>
    <p:extLst>
      <p:ext uri="{BB962C8B-B14F-4D97-AF65-F5344CB8AC3E}">
        <p14:creationId xmlns:p14="http://schemas.microsoft.com/office/powerpoint/2010/main" val="2004580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300" dirty="0"/>
              <a:t>Sahnede üç̧ birlik kuralına ( yer, zaman, olay) uyulur.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(</a:t>
            </a:r>
            <a:r>
              <a:rPr lang="tr-TR" sz="2400" dirty="0"/>
              <a:t>Üç birlik kuralı; eserin tek olay, tek mekân, tek gün kalıbı içinde yapılandırılmasıdır.)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Trajedi genellikle beş perdeden oluşur ve aralıksız oynanır.</a:t>
            </a:r>
            <a:r>
              <a:rPr lang="tr-TR" sz="2300" dirty="0"/>
              <a:t> </a:t>
            </a:r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044451" y="9144"/>
            <a:ext cx="1055097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TRAJEDİ</a:t>
            </a:r>
          </a:p>
        </p:txBody>
      </p:sp>
    </p:spTree>
    <p:extLst>
      <p:ext uri="{BB962C8B-B14F-4D97-AF65-F5344CB8AC3E}">
        <p14:creationId xmlns:p14="http://schemas.microsoft.com/office/powerpoint/2010/main" val="262483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339502"/>
            <a:ext cx="900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Komedi (Komedya): </a:t>
            </a:r>
          </a:p>
          <a:p>
            <a:pPr algn="just"/>
            <a:r>
              <a:rPr lang="tr-TR" sz="2400" dirty="0"/>
              <a:t>Kişilerin ve toplumun aksayan yönlerini güldürücü ögelerle iç içe yansıtan tiyatro türüdür.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Komedide korkaklık, cimrilik, dalkavukluk gibi huy ve davranışlar abartılarak seyirciyi güldürürken düşündürmek amaçlanır.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Konular günlük yaşamdan alınır. Kahramanlar, halk kesiminden kimselerdir.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Üç birlik kuralına uyulur ve manzumdur.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Kaba şakalar, söz oyunları, öldürme ve yaralama sahneleri vardır.</a:t>
            </a:r>
            <a:endParaRPr lang="tr-TR" sz="2300" dirty="0"/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037847" y="0"/>
            <a:ext cx="1067856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KOMEDİ</a:t>
            </a:r>
          </a:p>
        </p:txBody>
      </p:sp>
    </p:spTree>
    <p:extLst>
      <p:ext uri="{BB962C8B-B14F-4D97-AF65-F5344CB8AC3E}">
        <p14:creationId xmlns:p14="http://schemas.microsoft.com/office/powerpoint/2010/main" val="337932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339502"/>
            <a:ext cx="9001000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Komedinin en önemli temsilcileri Eski Yunan edebiyatında </a:t>
            </a:r>
            <a:r>
              <a:rPr lang="tr-TR" sz="2400" dirty="0" err="1"/>
              <a:t>Aristophanes</a:t>
            </a:r>
            <a:r>
              <a:rPr lang="tr-TR" sz="2400" dirty="0"/>
              <a:t> (</a:t>
            </a:r>
            <a:r>
              <a:rPr lang="tr-TR" sz="2400" dirty="0" err="1"/>
              <a:t>Aristofanes</a:t>
            </a:r>
            <a:r>
              <a:rPr lang="tr-TR" sz="2400" dirty="0"/>
              <a:t>) ve XVII. yüzyıl Fransız edebiyatında </a:t>
            </a:r>
            <a:r>
              <a:rPr lang="tr-TR" sz="2400" dirty="0" err="1"/>
              <a:t>Molière’dir</a:t>
            </a:r>
            <a:r>
              <a:rPr lang="tr-TR" sz="2400" dirty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Komediler, beş bölümden oluşur.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Komedi; karakter komedisi, töre komedisi, entrika komedisi gibi türlere ayrılır. </a:t>
            </a:r>
          </a:p>
          <a:p>
            <a:pPr algn="just"/>
            <a:endParaRPr lang="tr-TR" sz="2300" dirty="0"/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037847" y="0"/>
            <a:ext cx="1067856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KOMEDİ</a:t>
            </a:r>
          </a:p>
        </p:txBody>
      </p:sp>
    </p:spTree>
    <p:extLst>
      <p:ext uri="{BB962C8B-B14F-4D97-AF65-F5344CB8AC3E}">
        <p14:creationId xmlns:p14="http://schemas.microsoft.com/office/powerpoint/2010/main" val="514803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Karakter Komedisi: </a:t>
            </a:r>
            <a:r>
              <a:rPr lang="tr-TR" sz="2400" dirty="0"/>
              <a:t>Günlük yaşamda her zaman rastlanabilecek insan kusurlarını belli tiplerden hareketle konu edinen komedi türüdür.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Töre Komedisi</a:t>
            </a:r>
            <a:r>
              <a:rPr lang="tr-TR" sz="2400" dirty="0"/>
              <a:t>: Bazı töre ve gelenekleri eleştirel bir tutumla yansıtan komedi türüdür.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dirty="0"/>
              <a:t>Entrika Komedisi: </a:t>
            </a:r>
            <a:r>
              <a:rPr lang="tr-TR" sz="2400" dirty="0"/>
              <a:t>Olayların seyircide merak uyandıracak şekilde düzenlenmesiyle güldürmekten başka bir amaç gözetilmeyen komedi türüdür.</a:t>
            </a:r>
            <a:endParaRPr lang="tr-TR" sz="2300" dirty="0"/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038841" y="0"/>
            <a:ext cx="1066318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000" b="1" dirty="0"/>
              <a:t>KOMEDİ</a:t>
            </a:r>
          </a:p>
        </p:txBody>
      </p:sp>
    </p:spTree>
    <p:extLst>
      <p:ext uri="{BB962C8B-B14F-4D97-AF65-F5344CB8AC3E}">
        <p14:creationId xmlns:p14="http://schemas.microsoft.com/office/powerpoint/2010/main" val="349057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Dram: </a:t>
            </a:r>
          </a:p>
          <a:p>
            <a:pPr algn="just"/>
            <a:r>
              <a:rPr lang="tr-TR" sz="2400" dirty="0"/>
              <a:t>Hayatı hem acıklı hem gülünç yönleriyle bir bütün olarak yansıtmayı amaçlayan tiyatro türüdür.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Hem acıklı hem de güldürücü olaylar, bir arada bulunabilir.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XVIII. yüzyılda klasisizme tepki olarak doğan romantizm akımıyla ortaya çıkmıştır.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Konularını millî tarihten, günlük yaşamdan almıştır. Kahramanlar toplumun her kesiminden seçilebilir.</a:t>
            </a:r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136624" y="0"/>
            <a:ext cx="87075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DRAM</a:t>
            </a:r>
          </a:p>
        </p:txBody>
      </p:sp>
    </p:spTree>
    <p:extLst>
      <p:ext uri="{BB962C8B-B14F-4D97-AF65-F5344CB8AC3E}">
        <p14:creationId xmlns:p14="http://schemas.microsoft.com/office/powerpoint/2010/main" val="6177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400110"/>
            <a:ext cx="9001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Üç birlik kuralına uyma zorunluluğu yoktur.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Dram nazım ve nesir şeklinde yazılabilir.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İlk örneklerini İngiliz sanatçısı William Shakespeare’in (</a:t>
            </a:r>
            <a:r>
              <a:rPr lang="tr-TR" sz="2400" dirty="0" err="1"/>
              <a:t>Vilyım</a:t>
            </a:r>
            <a:r>
              <a:rPr lang="tr-TR" sz="2400" dirty="0"/>
              <a:t> </a:t>
            </a:r>
            <a:r>
              <a:rPr lang="tr-TR" sz="2400" dirty="0" err="1"/>
              <a:t>Şekspir</a:t>
            </a:r>
            <a:r>
              <a:rPr lang="tr-TR" sz="2400" dirty="0"/>
              <a:t>) verdiği dramın ilkelerini XIX. yüzyıl Fransız sanatçısı Victor Hugo (</a:t>
            </a:r>
            <a:r>
              <a:rPr lang="tr-TR" sz="2400" dirty="0" err="1"/>
              <a:t>Viktor</a:t>
            </a:r>
            <a:r>
              <a:rPr lang="tr-TR" sz="2400" dirty="0"/>
              <a:t> </a:t>
            </a:r>
            <a:r>
              <a:rPr lang="tr-TR" sz="2400" dirty="0" err="1"/>
              <a:t>Hügo</a:t>
            </a:r>
            <a:r>
              <a:rPr lang="tr-TR" sz="2400" dirty="0"/>
              <a:t>) belirlemiştir.</a:t>
            </a:r>
            <a:endParaRPr lang="tr-TR" sz="2300" dirty="0"/>
          </a:p>
        </p:txBody>
      </p:sp>
      <p:sp>
        <p:nvSpPr>
          <p:cNvPr id="5" name="2 Dikdörtgen">
            <a:extLst>
              <a:ext uri="{FF2B5EF4-FFF2-40B4-BE49-F238E27FC236}">
                <a16:creationId xmlns:a16="http://schemas.microsoft.com/office/drawing/2014/main" id="{BE1521F3-BF37-554F-83A1-BC514B37BBA0}"/>
              </a:ext>
            </a:extLst>
          </p:cNvPr>
          <p:cNvSpPr/>
          <p:nvPr/>
        </p:nvSpPr>
        <p:spPr>
          <a:xfrm>
            <a:off x="4136624" y="0"/>
            <a:ext cx="87075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DRAM</a:t>
            </a:r>
          </a:p>
        </p:txBody>
      </p:sp>
    </p:spTree>
    <p:extLst>
      <p:ext uri="{BB962C8B-B14F-4D97-AF65-F5344CB8AC3E}">
        <p14:creationId xmlns:p14="http://schemas.microsoft.com/office/powerpoint/2010/main" val="1016597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7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394</Words>
  <Application>Microsoft Macintosh PowerPoint</Application>
  <PresentationFormat>Ekran Gösterisi (16:9)</PresentationFormat>
  <Paragraphs>77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100</cp:revision>
  <dcterms:created xsi:type="dcterms:W3CDTF">2013-01-27T12:21:31Z</dcterms:created>
  <dcterms:modified xsi:type="dcterms:W3CDTF">2021-03-29T13:00:14Z</dcterms:modified>
</cp:coreProperties>
</file>