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4" r:id="rId3"/>
    <p:sldId id="275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757"/>
  </p:normalViewPr>
  <p:slideViewPr>
    <p:cSldViewPr>
      <p:cViewPr varScale="1">
        <p:scale>
          <a:sx n="139" d="100"/>
          <a:sy n="139" d="100"/>
        </p:scale>
        <p:origin x="86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27.09.2021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76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89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dede-korkut-hikayeler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92" y="405102"/>
            <a:ext cx="9118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En önemli Türkçe eserlerden olan </a:t>
            </a:r>
            <a:r>
              <a:rPr lang="tr-TR" sz="2200" dirty="0">
                <a:hlinkClick r:id="rId3"/>
              </a:rPr>
              <a:t>Dede Korkut Hikayele</a:t>
            </a:r>
            <a:r>
              <a:rPr lang="tr-TR" sz="2200" dirty="0"/>
              <a:t>ri, Türk boylarının Kafkasya ve Azerbaycan yörelerindeki yerleşme, yurt kurma uğraşlarını ve akınlarını konu alır.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Milli bir özellik taşıması, Türklerin yaşamı, alışkanlıkları ve zevkleri hakkında bize çok önemli bilgiler sunması nedeniyle oldukça kıymetli bir eserdir.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Bu destansı eser birbirinden bağımsız görünen, ayrı kahramanların yer aldığı 12 hikaye ve bir ön sözden oluşmaktadır.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Halk arasında 12-13.yüzyılda sözlü olarak oluşmaya başlayan bu hikayeler, 15. yüzyılda yazıya aktarılmıştır.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3AFF1D2-0953-414B-B361-217A50032601}"/>
              </a:ext>
            </a:extLst>
          </p:cNvPr>
          <p:cNvSpPr/>
          <p:nvPr/>
        </p:nvSpPr>
        <p:spPr>
          <a:xfrm>
            <a:off x="3089958" y="4992"/>
            <a:ext cx="296408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DEDE KORKUT HİKAYELERİ</a:t>
            </a:r>
          </a:p>
        </p:txBody>
      </p:sp>
    </p:spTree>
    <p:extLst>
      <p:ext uri="{BB962C8B-B14F-4D97-AF65-F5344CB8AC3E}">
        <p14:creationId xmlns:p14="http://schemas.microsoft.com/office/powerpoint/2010/main" val="12700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Hikayeler Dede Korkut adı verilen biri tarafından anlatıldığı için bu adla anılmıştır.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Dede Korkut, hikmetli sözler sahibi bilge bir ozandır.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Dede Korkut </a:t>
            </a:r>
            <a:r>
              <a:rPr lang="tr-TR" sz="2200" dirty="0" err="1"/>
              <a:t>Hikayeleri’nde</a:t>
            </a:r>
            <a:r>
              <a:rPr lang="tr-TR" sz="2200" dirty="0"/>
              <a:t> hem destan unsurlarını hem de halk hikâyesinin özelliklerini görmek mümkündür.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Eser, nazım-nesir karışık bir şekilde oluşturulmuştur. Bu da eserin destan ile halk hikayeciliği arasında geçiş dönemi eseri olduğunu gösterir.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Dede Korkut Hikâyeleri ile halk hikâyeleri konu bakımından çok benzerdir. Her iki anlatmada da konular kahramanlık veya sevdadır. </a:t>
            </a:r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1452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Hikayelerde Türklerin İslamiyet'in kabul edilmesinden öncesi ve sonrasındaki kültürel özellikleri bir aradadır.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Dede Korkut </a:t>
            </a:r>
            <a:r>
              <a:rPr lang="tr-TR" sz="2200" dirty="0" err="1"/>
              <a:t>Hikâyeleri’nde</a:t>
            </a:r>
            <a:r>
              <a:rPr lang="tr-TR" sz="2200" dirty="0"/>
              <a:t> Oğuzların kendi iç mücadeleleri, kuzeylerinde yaşayan düşmanlarıyla yaptıkları mücadeleler, çeşitli olağanüstü̈ varlıklarla yapılan mücadeleler ve sevda konuları islenmiştir. 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Dede Korkut Hikayelerinin üç nüshası bulunmaktadır: Dresden, Vatikan ve </a:t>
            </a:r>
            <a:r>
              <a:rPr lang="tr-TR" sz="2200" dirty="0" err="1"/>
              <a:t>Günbed</a:t>
            </a:r>
            <a:r>
              <a:rPr lang="tr-TR" sz="2200" dirty="0"/>
              <a:t>.</a:t>
            </a:r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27395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225</Words>
  <Application>Microsoft Macintosh PowerPoint</Application>
  <PresentationFormat>Ekran Gösterisi (16:9)</PresentationFormat>
  <Paragraphs>27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113</cp:revision>
  <dcterms:created xsi:type="dcterms:W3CDTF">2013-01-27T12:21:31Z</dcterms:created>
  <dcterms:modified xsi:type="dcterms:W3CDTF">2021-09-27T07:02:10Z</dcterms:modified>
</cp:coreProperties>
</file>