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3" r:id="rId2"/>
    <p:sldId id="298" r:id="rId3"/>
    <p:sldId id="257" r:id="rId4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1" autoAdjust="0"/>
    <p:restoredTop sz="94671"/>
  </p:normalViewPr>
  <p:slideViewPr>
    <p:cSldViewPr>
      <p:cViewPr varScale="1">
        <p:scale>
          <a:sx n="139" d="100"/>
          <a:sy n="139" d="100"/>
        </p:scale>
        <p:origin x="86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10.10.2021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35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edebiyat-tarih-iliskis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dirty="0"/>
              <a:t>Edebiyatın birçok bilim ve sanat dalıyla yakından ya da uzaktan ilişkisi vardır çünkü edebiyat aslında yaşamın kendisini ifade etmektedir.</a:t>
            </a:r>
          </a:p>
          <a:p>
            <a:pPr algn="just"/>
            <a:endParaRPr lang="tr-TR" sz="2200" dirty="0">
              <a:solidFill>
                <a:srgbClr val="0067FF"/>
              </a:solidFill>
            </a:endParaRPr>
          </a:p>
          <a:p>
            <a:pPr algn="just"/>
            <a:r>
              <a:rPr lang="tr-TR" sz="2200" dirty="0"/>
              <a:t>Yani insanın dolayısıyla toplumun olduğu her yerde edebiyatın izlerine rastlamak mümkündür.</a:t>
            </a:r>
          </a:p>
          <a:p>
            <a:pPr algn="just"/>
            <a:endParaRPr lang="tr-TR" sz="2200" dirty="0">
              <a:solidFill>
                <a:srgbClr val="0067FF"/>
              </a:solidFill>
            </a:endParaRPr>
          </a:p>
          <a:p>
            <a:pPr algn="just"/>
            <a:r>
              <a:rPr lang="tr-TR" sz="2200" dirty="0"/>
              <a:t>Edebiyatın ilişki kurduğu bilim dallarının başında da tarih gelmektedir.</a:t>
            </a:r>
          </a:p>
          <a:p>
            <a:pPr algn="just"/>
            <a:endParaRPr lang="tr-TR" sz="2200" dirty="0">
              <a:solidFill>
                <a:srgbClr val="0067FF"/>
              </a:solidFill>
            </a:endParaRPr>
          </a:p>
          <a:p>
            <a:pPr algn="just"/>
            <a:r>
              <a:rPr lang="tr-TR" sz="2200" b="1" dirty="0">
                <a:hlinkClick r:id="rId3"/>
              </a:rPr>
              <a:t>Edebiyat tarih ilişkisi</a:t>
            </a:r>
            <a:r>
              <a:rPr lang="tr-TR" sz="2200" dirty="0"/>
              <a:t>, her açıdan değerlendirilebilecek kapsamlı bir durumu ifade eder.</a:t>
            </a:r>
          </a:p>
          <a:p>
            <a:pPr algn="just"/>
            <a:endParaRPr lang="tr-TR" sz="2200" dirty="0">
              <a:solidFill>
                <a:srgbClr val="0067FF"/>
              </a:solidFill>
            </a:endParaRPr>
          </a:p>
          <a:p>
            <a:pPr algn="just"/>
            <a:r>
              <a:rPr lang="tr-TR" sz="2200" dirty="0"/>
              <a:t>Tarih bilimi, bir olayın sebeplerini ve sonuçlarını aktarırken edebiyat ise bu olayın toplum üzerindeki etkisini ve arka planda kalan her şeyi aktarır.</a:t>
            </a:r>
            <a:endParaRPr lang="tr-TR" sz="2200" dirty="0">
              <a:solidFill>
                <a:srgbClr val="0067FF"/>
              </a:solidFill>
            </a:endParaRP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3219514" y="0"/>
            <a:ext cx="2704971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EDEBİYAT TARİH İLİŞKİSİ</a:t>
            </a:r>
          </a:p>
        </p:txBody>
      </p:sp>
    </p:spTree>
    <p:extLst>
      <p:ext uri="{BB962C8B-B14F-4D97-AF65-F5344CB8AC3E}">
        <p14:creationId xmlns:p14="http://schemas.microsoft.com/office/powerpoint/2010/main" val="127004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4363" y="0"/>
            <a:ext cx="90496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 Her edebi eser yazıldığı dönemin izlerini taşır, dolayısıyla bir edebi eser zamanla dönemini yansıtan bir tarihi belge niteliği kazanır. </a:t>
            </a:r>
          </a:p>
          <a:p>
            <a:endParaRPr lang="tr-TR" sz="2200" dirty="0">
              <a:solidFill>
                <a:srgbClr val="00B050"/>
              </a:solidFill>
            </a:endParaRPr>
          </a:p>
          <a:p>
            <a:r>
              <a:rPr lang="tr-TR" sz="2200" dirty="0"/>
              <a:t>→ Edebi eser, yazıldığı dönemi yansıttığından bir eseri incelerken dönemin tarihi şartlarını bilmek gerekir.</a:t>
            </a:r>
          </a:p>
          <a:p>
            <a:endParaRPr lang="tr-TR" sz="2200" dirty="0">
              <a:solidFill>
                <a:srgbClr val="00B050"/>
              </a:solidFill>
            </a:endParaRPr>
          </a:p>
          <a:p>
            <a:r>
              <a:rPr lang="tr-TR" sz="2200" dirty="0"/>
              <a:t>Yukarıdaki iki madde edebiyat-tarih ilişkisini net bir şekilde ifade eder. (Karşılıklı etkileşim)</a:t>
            </a:r>
          </a:p>
          <a:p>
            <a:endParaRPr lang="tr-TR" sz="2200" dirty="0">
              <a:solidFill>
                <a:srgbClr val="00B050"/>
              </a:solidFill>
            </a:endParaRPr>
          </a:p>
          <a:p>
            <a:r>
              <a:rPr lang="tr-TR" sz="2200" dirty="0"/>
              <a:t>→ Geçmişten günümüze kadar yazılmış olan edebi eserleri ve edebi oluşumları “Edebiyat Tarihi” inceler. Edebiyat tarihçisi incelemesini yaparken metotlarını tarih biliminden almaktadır.</a:t>
            </a:r>
            <a:endParaRPr lang="tr-TR" sz="2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92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672371</TotalTime>
  <Words>167</Words>
  <Application>Microsoft Macintosh PowerPoint</Application>
  <PresentationFormat>Ekran Gösterisi (16:9)</PresentationFormat>
  <Paragraphs>21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127</cp:revision>
  <dcterms:created xsi:type="dcterms:W3CDTF">2013-01-27T12:21:31Z</dcterms:created>
  <dcterms:modified xsi:type="dcterms:W3CDTF">2021-10-10T08:32:56Z</dcterms:modified>
</cp:coreProperties>
</file>