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3" r:id="rId2"/>
    <p:sldId id="274" r:id="rId3"/>
    <p:sldId id="275" r:id="rId4"/>
    <p:sldId id="276" r:id="rId5"/>
    <p:sldId id="277" r:id="rId6"/>
    <p:sldId id="278" r:id="rId7"/>
    <p:sldId id="257" r:id="rId8"/>
  </p:sldIdLst>
  <p:sldSz cx="9144000" cy="5143500" type="screen16x9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8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61" autoAdjust="0"/>
    <p:restoredTop sz="94749"/>
  </p:normalViewPr>
  <p:slideViewPr>
    <p:cSldViewPr>
      <p:cViewPr varScale="1">
        <p:scale>
          <a:sx n="139" d="100"/>
          <a:sy n="139" d="100"/>
        </p:scale>
        <p:origin x="864" y="16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F713CA-1053-4205-A2C6-90AF2B5F3A28}" type="datetimeFigureOut">
              <a:rPr lang="tr-TR" smtClean="0"/>
              <a:t>2.10.2021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6EE4F2-A439-43C9-B2A1-9D3603252B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6246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5438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47699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3701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88157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23706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29685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5456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 isContent="1" isInverted="1"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 isContent="1" isInverted="1"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 isContent="1" isInverted="1"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 isContent="1" isInverted="1"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 isContent="1" isInverted="1"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2.10.2021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 isContent="1" isInverted="1"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2.10.2021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 isContent="1" isInverted="1"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2.10.2021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 isContent="1" isInverted="1"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2.10.2021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 isContent="1" isInverted="1"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2.10.2021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 isContent="1" isInverted="1"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2.10.2021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 isContent="1" isInverted="1"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ED15D-0FDD-47EA-AC4E-36BA1E52F8ED}" type="datetimeFigureOut">
              <a:rPr lang="tr-TR" smtClean="0"/>
              <a:pPr/>
              <a:t>2.10.2021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>
        <p14:prism isContent="1" isInverted="1"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ebiyatciyim.com/hikaye-oyku-nedir-hikaye-turleri-ve-ozellikleri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ebiyatciyim.com/hikaye-oyku-nedir-hikaye-turleri-ve-ozellikleri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_ke4VQZo9TewOf-p-LSx_Q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www.edebiyatciyim.com/" TargetMode="Externa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5192" y="405102"/>
            <a:ext cx="9118808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200" dirty="0"/>
              <a:t>Yaşanmış ya da yaşanması muhtemel olayların bir yazar tarafından okuyucuda heyecan, zevk uyandıracak şekilde kısaca anlatıldığı edebi metinlere </a:t>
            </a:r>
            <a:r>
              <a:rPr lang="tr-TR" sz="2200" b="1" i="1" dirty="0">
                <a:hlinkClick r:id="rId3"/>
              </a:rPr>
              <a:t>hikaye</a:t>
            </a:r>
            <a:r>
              <a:rPr lang="tr-TR" sz="2200" i="1" dirty="0"/>
              <a:t> ya da öykü</a:t>
            </a:r>
            <a:r>
              <a:rPr lang="tr-TR" sz="2200" dirty="0"/>
              <a:t> denilmektedir.</a:t>
            </a:r>
          </a:p>
          <a:p>
            <a:endParaRPr lang="tr-TR" sz="2200" dirty="0"/>
          </a:p>
          <a:p>
            <a:r>
              <a:rPr lang="tr-TR" sz="2200" b="1" dirty="0"/>
              <a:t>Hikaye</a:t>
            </a:r>
            <a:r>
              <a:rPr lang="tr-TR" sz="2200" dirty="0"/>
              <a:t>, sade bir olay örgüsüne dayanır, genellikle tek mekanda az sayıda kişiye yer verir ve özlü bir anlatım barındırır.</a:t>
            </a:r>
          </a:p>
          <a:p>
            <a:endParaRPr lang="tr-TR" sz="2200" dirty="0"/>
          </a:p>
          <a:p>
            <a:r>
              <a:rPr lang="tr-TR" sz="2200" dirty="0"/>
              <a:t>Hikayelerde kahramanların bir yönüne odaklanılır, mekan ve zaman anlamında detaya girilmez. </a:t>
            </a:r>
          </a:p>
          <a:p>
            <a:endParaRPr lang="tr-TR" sz="2200" dirty="0"/>
          </a:p>
          <a:p>
            <a:r>
              <a:rPr lang="tr-TR" sz="2200" dirty="0"/>
              <a:t>Dünya edebiyatında bilinen ilk hikâye örneği İtalyan yazar </a:t>
            </a:r>
            <a:r>
              <a:rPr lang="tr-TR" sz="2200" dirty="0" err="1"/>
              <a:t>Boccaccio’nun</a:t>
            </a:r>
            <a:r>
              <a:rPr lang="tr-TR" sz="2200" dirty="0"/>
              <a:t> (</a:t>
            </a:r>
            <a:r>
              <a:rPr lang="tr-TR" sz="2200" dirty="0" err="1"/>
              <a:t>Bokaçyo</a:t>
            </a:r>
            <a:r>
              <a:rPr lang="tr-TR" sz="2200" dirty="0"/>
              <a:t>) </a:t>
            </a:r>
            <a:r>
              <a:rPr lang="tr-TR" sz="2200" dirty="0" err="1"/>
              <a:t>Decameron</a:t>
            </a:r>
            <a:r>
              <a:rPr lang="tr-TR" sz="2200" dirty="0"/>
              <a:t> (</a:t>
            </a:r>
            <a:r>
              <a:rPr lang="tr-TR" sz="2200" dirty="0" err="1"/>
              <a:t>Dekameron</a:t>
            </a:r>
            <a:r>
              <a:rPr lang="tr-TR" sz="2200" dirty="0"/>
              <a:t>) adlı eseridir. </a:t>
            </a:r>
          </a:p>
          <a:p>
            <a:endParaRPr lang="tr-TR" sz="2200" dirty="0"/>
          </a:p>
        </p:txBody>
      </p:sp>
      <p:sp>
        <p:nvSpPr>
          <p:cNvPr id="5" name="2 Dikdörtgen">
            <a:extLst>
              <a:ext uri="{FF2B5EF4-FFF2-40B4-BE49-F238E27FC236}">
                <a16:creationId xmlns:a16="http://schemas.microsoft.com/office/drawing/2014/main" id="{A3AFF1D2-0953-414B-B361-217A50032601}"/>
              </a:ext>
            </a:extLst>
          </p:cNvPr>
          <p:cNvSpPr/>
          <p:nvPr/>
        </p:nvSpPr>
        <p:spPr>
          <a:xfrm>
            <a:off x="4109979" y="4992"/>
            <a:ext cx="949234" cy="40011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000" b="1" dirty="0"/>
              <a:t>HİKÂYE</a:t>
            </a:r>
          </a:p>
        </p:txBody>
      </p:sp>
    </p:spTree>
    <p:extLst>
      <p:ext uri="{BB962C8B-B14F-4D97-AF65-F5344CB8AC3E}">
        <p14:creationId xmlns:p14="http://schemas.microsoft.com/office/powerpoint/2010/main" val="1270047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 isContent="1" isInverted="1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5496" y="19462"/>
            <a:ext cx="9086776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200" dirty="0"/>
              <a:t>Türk edebiyatında modern anlamda hikaye ile tanışmamız Tanzimat Dönemi'nde olsa da öncesinde  </a:t>
            </a:r>
            <a:r>
              <a:rPr lang="tr-TR" sz="2200" dirty="0">
                <a:hlinkClick r:id="rId3"/>
              </a:rPr>
              <a:t>hikâye</a:t>
            </a:r>
            <a:r>
              <a:rPr lang="tr-TR" sz="2200" dirty="0"/>
              <a:t> türünün yerini halk hikâyeleri, destanlar, masallar, mesneviler ve </a:t>
            </a:r>
            <a:r>
              <a:rPr lang="tr-TR" sz="2200" i="1" dirty="0"/>
              <a:t>Dede Korkut Hikayeleri </a:t>
            </a:r>
            <a:r>
              <a:rPr lang="tr-TR" sz="2200" dirty="0"/>
              <a:t>tutmaktaydı. </a:t>
            </a:r>
          </a:p>
          <a:p>
            <a:pPr algn="just"/>
            <a:endParaRPr lang="tr-TR" sz="2200" dirty="0"/>
          </a:p>
          <a:p>
            <a:pPr algn="just"/>
            <a:r>
              <a:rPr lang="tr-TR" sz="2200" dirty="0"/>
              <a:t>Ahmet Mithat Efendi’nin </a:t>
            </a:r>
            <a:r>
              <a:rPr lang="tr-TR" sz="2200" i="1" dirty="0" err="1"/>
              <a:t>Letâif-i</a:t>
            </a:r>
            <a:r>
              <a:rPr lang="tr-TR" sz="2200" i="1" dirty="0"/>
              <a:t> </a:t>
            </a:r>
            <a:r>
              <a:rPr lang="tr-TR" sz="2200" i="1" dirty="0" err="1"/>
              <a:t>Rivâyât</a:t>
            </a:r>
            <a:r>
              <a:rPr lang="tr-TR" sz="2200" i="1" dirty="0"/>
              <a:t> </a:t>
            </a:r>
            <a:r>
              <a:rPr lang="tr-TR" sz="2200" dirty="0"/>
              <a:t>adlı eseri ilk hikâye örneklerindendir. </a:t>
            </a:r>
          </a:p>
          <a:p>
            <a:pPr algn="just"/>
            <a:endParaRPr lang="tr-TR" sz="2200" dirty="0"/>
          </a:p>
          <a:p>
            <a:pPr algn="just"/>
            <a:r>
              <a:rPr lang="tr-TR" sz="2200" dirty="0" err="1"/>
              <a:t>Samipaşazade</a:t>
            </a:r>
            <a:r>
              <a:rPr lang="tr-TR" sz="2200" dirty="0"/>
              <a:t> Sezai “Küçük Şeyler” adlı eseriyle edebiyatımızdaki Batılı anlamda modern hikâye örneğini vermiştir.</a:t>
            </a:r>
          </a:p>
          <a:p>
            <a:pPr algn="just"/>
            <a:endParaRPr lang="tr-TR" sz="2200" dirty="0"/>
          </a:p>
          <a:p>
            <a:pPr algn="just"/>
            <a:r>
              <a:rPr lang="tr-TR" sz="2200" dirty="0" err="1"/>
              <a:t>Servetifünun</a:t>
            </a:r>
            <a:r>
              <a:rPr lang="tr-TR" sz="2200" dirty="0"/>
              <a:t> Dönemi, Millî Edebiyat Dönemi ve Cumhuriyet Dönemi'nde hikaye türünde başarılı eserler yazılmıştır.</a:t>
            </a:r>
          </a:p>
          <a:p>
            <a:pPr algn="just"/>
            <a:endParaRPr lang="tr-TR" sz="2200" dirty="0"/>
          </a:p>
          <a:p>
            <a:pPr algn="just"/>
            <a:endParaRPr lang="tr-TR" sz="2200" dirty="0"/>
          </a:p>
        </p:txBody>
      </p:sp>
    </p:spTree>
    <p:extLst>
      <p:ext uri="{BB962C8B-B14F-4D97-AF65-F5344CB8AC3E}">
        <p14:creationId xmlns:p14="http://schemas.microsoft.com/office/powerpoint/2010/main" val="2145255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 isContent="1" isInverted="1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5496" y="19462"/>
            <a:ext cx="908677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200" dirty="0"/>
              <a:t>Hikayenin üç bölümü bulunmaktadır:</a:t>
            </a:r>
          </a:p>
          <a:p>
            <a:pPr algn="just"/>
            <a:endParaRPr lang="tr-TR" sz="2200" dirty="0"/>
          </a:p>
          <a:p>
            <a:pPr algn="just"/>
            <a:r>
              <a:rPr lang="tr-TR" sz="2200" b="1" dirty="0">
                <a:solidFill>
                  <a:srgbClr val="0018FF"/>
                </a:solidFill>
              </a:rPr>
              <a:t>Serim: </a:t>
            </a:r>
            <a:r>
              <a:rPr lang="tr-TR" sz="2200" dirty="0"/>
              <a:t>Olayın ve kahramanların tanıtılarak hikayeye girişin yapıldığı bölümdür.</a:t>
            </a:r>
          </a:p>
          <a:p>
            <a:pPr algn="just"/>
            <a:endParaRPr lang="tr-TR" sz="2200" dirty="0"/>
          </a:p>
          <a:p>
            <a:pPr algn="just"/>
            <a:r>
              <a:rPr lang="tr-TR" sz="2200" b="1" dirty="0">
                <a:solidFill>
                  <a:srgbClr val="0018FF"/>
                </a:solidFill>
              </a:rPr>
              <a:t>Düğüm: </a:t>
            </a:r>
            <a:r>
              <a:rPr lang="tr-TR" sz="2200" dirty="0"/>
              <a:t>Hikâyenin bütün yönleriyle anlatıldığı en geniş̧ bölümdür.</a:t>
            </a:r>
          </a:p>
          <a:p>
            <a:pPr algn="just"/>
            <a:endParaRPr lang="tr-TR" sz="2200" dirty="0"/>
          </a:p>
          <a:p>
            <a:pPr algn="just"/>
            <a:r>
              <a:rPr lang="tr-TR" sz="2200" b="1" dirty="0">
                <a:solidFill>
                  <a:srgbClr val="0018FF"/>
                </a:solidFill>
              </a:rPr>
              <a:t>Çözüm: </a:t>
            </a:r>
            <a:r>
              <a:rPr lang="tr-TR" sz="2200" dirty="0"/>
              <a:t>Olayların düğümünün çözüldüğü bölümdür. Merak edilenler cevaplandırılır.</a:t>
            </a:r>
          </a:p>
        </p:txBody>
      </p:sp>
    </p:spTree>
    <p:extLst>
      <p:ext uri="{BB962C8B-B14F-4D97-AF65-F5344CB8AC3E}">
        <p14:creationId xmlns:p14="http://schemas.microsoft.com/office/powerpoint/2010/main" val="1205019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 isContent="1" isInverted="1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5496" y="19462"/>
            <a:ext cx="908677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200" b="1" dirty="0"/>
              <a:t>Hikayenin Yapı Unsurları:</a:t>
            </a:r>
          </a:p>
          <a:p>
            <a:pPr algn="just"/>
            <a:endParaRPr lang="tr-TR" sz="2200" dirty="0"/>
          </a:p>
          <a:p>
            <a:pPr algn="just"/>
            <a:r>
              <a:rPr lang="tr-TR" sz="2200" dirty="0"/>
              <a:t>Olay çevresinde oluşan metinlerde olduğu gibi hikayenin yapı unsurları olay, kişi, mekan ve zamandan oluşmaktadır.</a:t>
            </a:r>
          </a:p>
          <a:p>
            <a:pPr algn="just"/>
            <a:endParaRPr lang="tr-TR" sz="2200" dirty="0"/>
          </a:p>
          <a:p>
            <a:pPr algn="just"/>
            <a:r>
              <a:rPr lang="tr-TR" sz="2200" b="1" dirty="0">
                <a:solidFill>
                  <a:srgbClr val="0018FF"/>
                </a:solidFill>
              </a:rPr>
              <a:t>a. Olay: </a:t>
            </a:r>
            <a:r>
              <a:rPr lang="tr-TR" sz="2200" dirty="0"/>
              <a:t>Kişilerin başlarından geçen olaylar bir dizi halinde yani olay örgüsü halinde aktarılır. Ana olaya bağlı olarak küçük olaylar sıralanır.</a:t>
            </a:r>
          </a:p>
          <a:p>
            <a:pPr algn="just"/>
            <a:endParaRPr lang="tr-TR" sz="2200" dirty="0"/>
          </a:p>
          <a:p>
            <a:pPr algn="just"/>
            <a:r>
              <a:rPr lang="tr-TR" sz="2200" b="1" dirty="0">
                <a:solidFill>
                  <a:srgbClr val="0018FF"/>
                </a:solidFill>
              </a:rPr>
              <a:t>b. Kişi: </a:t>
            </a:r>
            <a:r>
              <a:rPr lang="tr-TR" sz="2200" dirty="0"/>
              <a:t>Olayın oluşmasında etkili olan ya da olayı yaşayan insanlardır. </a:t>
            </a:r>
          </a:p>
          <a:p>
            <a:pPr algn="just"/>
            <a:endParaRPr lang="tr-TR" sz="2200" dirty="0"/>
          </a:p>
          <a:p>
            <a:pPr algn="just"/>
            <a:r>
              <a:rPr lang="tr-TR" sz="2200" b="1" dirty="0">
                <a:solidFill>
                  <a:srgbClr val="0018FF"/>
                </a:solidFill>
              </a:rPr>
              <a:t>c. Mekan: </a:t>
            </a:r>
            <a:r>
              <a:rPr lang="tr-TR" sz="2200" dirty="0"/>
              <a:t>Olayların geçtiği ve sınırlı sayıda olan yerdir.</a:t>
            </a:r>
          </a:p>
          <a:p>
            <a:pPr algn="just"/>
            <a:endParaRPr lang="tr-TR" sz="2200" dirty="0"/>
          </a:p>
          <a:p>
            <a:pPr algn="just"/>
            <a:r>
              <a:rPr lang="tr-TR" sz="2200" b="1" dirty="0">
                <a:solidFill>
                  <a:srgbClr val="0018FF"/>
                </a:solidFill>
              </a:rPr>
              <a:t>d. Zaman: </a:t>
            </a:r>
            <a:r>
              <a:rPr lang="tr-TR" sz="2200" dirty="0"/>
              <a:t>Olayın yaşandığı dönem, an, mevsim ya da gündür. </a:t>
            </a:r>
          </a:p>
          <a:p>
            <a:pPr algn="just"/>
            <a:endParaRPr lang="tr-TR" sz="2200" dirty="0"/>
          </a:p>
        </p:txBody>
      </p:sp>
    </p:spTree>
    <p:extLst>
      <p:ext uri="{BB962C8B-B14F-4D97-AF65-F5344CB8AC3E}">
        <p14:creationId xmlns:p14="http://schemas.microsoft.com/office/powerpoint/2010/main" val="2604504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 isContent="1" isInverted="1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5496" y="19462"/>
            <a:ext cx="9086776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200" b="1" dirty="0"/>
              <a:t>Anlatıcının Bakış Açıları:</a:t>
            </a:r>
          </a:p>
          <a:p>
            <a:pPr lvl="0"/>
            <a:endParaRPr lang="tr-TR" sz="2200" dirty="0">
              <a:solidFill>
                <a:prstClr val="black"/>
              </a:solidFill>
            </a:endParaRPr>
          </a:p>
          <a:p>
            <a:pPr lvl="0"/>
            <a:r>
              <a:rPr lang="tr-TR" sz="2200" b="1" dirty="0">
                <a:solidFill>
                  <a:srgbClr val="0018FF"/>
                </a:solidFill>
              </a:rPr>
              <a:t>1. Kahraman Bakış̧ Açısı: </a:t>
            </a:r>
            <a:r>
              <a:rPr lang="tr-TR" sz="2200" dirty="0">
                <a:solidFill>
                  <a:prstClr val="black"/>
                </a:solidFill>
              </a:rPr>
              <a:t>Olayların hikaye kahramanlarının kendi ağzından anlatıldığı bakış açısıdır. Anlatım birinci ağızdır.</a:t>
            </a:r>
          </a:p>
          <a:p>
            <a:pPr lvl="0"/>
            <a:endParaRPr lang="tr-TR" sz="2200" dirty="0"/>
          </a:p>
          <a:p>
            <a:r>
              <a:rPr lang="tr-TR" sz="2200" b="1" dirty="0">
                <a:solidFill>
                  <a:srgbClr val="0018FF"/>
                </a:solidFill>
              </a:rPr>
              <a:t>2. Gözlemci (Müşahit) Bakış̧ Açısı:  </a:t>
            </a:r>
            <a:r>
              <a:rPr lang="tr-TR" sz="2200" dirty="0"/>
              <a:t>Olayları gören anlatıcının gördüğü kadarını nesnel bir tutumla anlattığı bakış açısıdır. Anlatım üçüncü ağızla yapılır.</a:t>
            </a:r>
          </a:p>
          <a:p>
            <a:endParaRPr lang="tr-TR" sz="2200" dirty="0"/>
          </a:p>
          <a:p>
            <a:r>
              <a:rPr lang="tr-TR" sz="2200" b="1" dirty="0">
                <a:solidFill>
                  <a:srgbClr val="0018FF"/>
                </a:solidFill>
              </a:rPr>
              <a:t>3. Hakim (Tanrısal / İlahi) Bakış̧ Açısı: </a:t>
            </a:r>
            <a:r>
              <a:rPr lang="tr-TR" sz="2200" dirty="0"/>
              <a:t>Gözlemci gibi olaylara dışarıdan bakan fakat kahramanların aklından geçenleri, hissettiklerini, geleceklerini bilen anlatıcı bakış açısıdır. Anlatıcı zihinleri okur, gelecekte olacakları bilir. Anlatım üçüncü ağızla yapılır.</a:t>
            </a:r>
          </a:p>
          <a:p>
            <a:endParaRPr lang="tr-TR" sz="2200" dirty="0"/>
          </a:p>
          <a:p>
            <a:r>
              <a:rPr lang="tr-TR" sz="2200" b="1" dirty="0">
                <a:solidFill>
                  <a:srgbClr val="FF0000"/>
                </a:solidFill>
              </a:rPr>
              <a:t>Uyarı: </a:t>
            </a:r>
            <a:r>
              <a:rPr lang="tr-TR" sz="2200" dirty="0"/>
              <a:t>Hikâyede tek bir bakış̧ açısı kullanılabileceği gibi birkaçı bir arada da kullanılabilir. </a:t>
            </a:r>
          </a:p>
        </p:txBody>
      </p:sp>
    </p:spTree>
    <p:extLst>
      <p:ext uri="{BB962C8B-B14F-4D97-AF65-F5344CB8AC3E}">
        <p14:creationId xmlns:p14="http://schemas.microsoft.com/office/powerpoint/2010/main" val="633333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 isContent="1" isInverted="1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5496" y="19462"/>
            <a:ext cx="908677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200" b="1" dirty="0">
                <a:solidFill>
                  <a:srgbClr val="0018FF"/>
                </a:solidFill>
              </a:rPr>
              <a:t>Hikaye Tema: </a:t>
            </a:r>
            <a:r>
              <a:rPr lang="tr-TR" sz="2200" dirty="0"/>
              <a:t>Hikayede üzerinde durulan duygu ve düşüncelerdir. Temalar genel ve soyuttur: Dostluk, aşk gibi. </a:t>
            </a:r>
          </a:p>
          <a:p>
            <a:endParaRPr lang="tr-TR" sz="2200" dirty="0"/>
          </a:p>
          <a:p>
            <a:r>
              <a:rPr lang="tr-TR" sz="2200" b="1" dirty="0">
                <a:solidFill>
                  <a:srgbClr val="0018FF"/>
                </a:solidFill>
              </a:rPr>
              <a:t>Konu: </a:t>
            </a:r>
            <a:r>
              <a:rPr lang="tr-TR" sz="2200" dirty="0"/>
              <a:t>Temanın somutlaştırılmış, sınırlandırılmış halidir.</a:t>
            </a:r>
          </a:p>
          <a:p>
            <a:endParaRPr lang="tr-TR" sz="2200" b="1" dirty="0"/>
          </a:p>
          <a:p>
            <a:r>
              <a:rPr lang="tr-TR" sz="2200" b="1" dirty="0">
                <a:solidFill>
                  <a:srgbClr val="0018FF"/>
                </a:solidFill>
              </a:rPr>
              <a:t>Çatışma: </a:t>
            </a:r>
            <a:r>
              <a:rPr lang="tr-TR" sz="2200" dirty="0"/>
              <a:t>Hikayede karşıt duygu ve düşüncelerin bir arada sergilenmesidir. Örneğin bilgelik ve cehalet, işçi ve patron çatışması gibi.</a:t>
            </a:r>
          </a:p>
          <a:p>
            <a:endParaRPr lang="tr-TR" sz="2200" dirty="0"/>
          </a:p>
          <a:p>
            <a:endParaRPr lang="tr-TR" sz="2200" b="1" dirty="0"/>
          </a:p>
        </p:txBody>
      </p:sp>
    </p:spTree>
    <p:extLst>
      <p:ext uri="{BB962C8B-B14F-4D97-AF65-F5344CB8AC3E}">
        <p14:creationId xmlns:p14="http://schemas.microsoft.com/office/powerpoint/2010/main" val="1526257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 isContent="1" isInverted="1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08111" y="523220"/>
            <a:ext cx="87849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2400" dirty="0"/>
          </a:p>
          <a:p>
            <a:endParaRPr lang="tr-TR" sz="2400" dirty="0"/>
          </a:p>
        </p:txBody>
      </p:sp>
      <p:sp>
        <p:nvSpPr>
          <p:cNvPr id="5" name="Metin kutusu 4"/>
          <p:cNvSpPr txBox="1"/>
          <p:nvPr/>
        </p:nvSpPr>
        <p:spPr>
          <a:xfrm>
            <a:off x="1687977" y="523220"/>
            <a:ext cx="582524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5000" b="1" dirty="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Teşekkür Ederiz</a:t>
            </a:r>
            <a:r>
              <a:rPr lang="mr-IN" sz="5000" b="1" dirty="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…</a:t>
            </a:r>
            <a:endParaRPr lang="tr-TR" sz="5000" b="1" dirty="0">
              <a:solidFill>
                <a:srgbClr val="FF0000"/>
              </a:solidFill>
              <a:latin typeface="Segoe Print" charset="0"/>
              <a:ea typeface="Segoe Print" charset="0"/>
              <a:cs typeface="Segoe Print" charset="0"/>
            </a:endParaRPr>
          </a:p>
        </p:txBody>
      </p:sp>
      <p:pic>
        <p:nvPicPr>
          <p:cNvPr id="6" name="Resim 5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7645" y="2067694"/>
            <a:ext cx="3766428" cy="1224136"/>
          </a:xfrm>
          <a:prstGeom prst="rect">
            <a:avLst/>
          </a:prstGeom>
        </p:spPr>
      </p:pic>
      <p:pic>
        <p:nvPicPr>
          <p:cNvPr id="8" name="Resim 7">
            <a:hlinkClick r:id="rId5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067694"/>
            <a:ext cx="3990230" cy="1001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677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1673</TotalTime>
  <Words>460</Words>
  <Application>Microsoft Macintosh PowerPoint</Application>
  <PresentationFormat>Ekran Gösterisi (16:9)</PresentationFormat>
  <Paragraphs>55</Paragraphs>
  <Slides>7</Slides>
  <Notes>7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Calibri</vt:lpstr>
      <vt:lpstr>Segoe Print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pasa</dc:creator>
  <cp:lastModifiedBy>Microsoft Office User</cp:lastModifiedBy>
  <cp:revision>119</cp:revision>
  <dcterms:created xsi:type="dcterms:W3CDTF">2013-01-27T12:21:31Z</dcterms:created>
  <dcterms:modified xsi:type="dcterms:W3CDTF">2021-10-02T20:18:05Z</dcterms:modified>
</cp:coreProperties>
</file>