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0" r:id="rId3"/>
    <p:sldId id="281" r:id="rId4"/>
    <p:sldId id="279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671"/>
  </p:normalViewPr>
  <p:slideViewPr>
    <p:cSldViewPr>
      <p:cViewPr varScale="1">
        <p:scale>
          <a:sx n="139" d="100"/>
          <a:sy n="139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428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411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31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87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illi-edebiyat-donemi-hikay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65963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3200" dirty="0"/>
          </a:p>
        </p:txBody>
      </p:sp>
      <p:sp>
        <p:nvSpPr>
          <p:cNvPr id="8" name="Dikdörtgen 7"/>
          <p:cNvSpPr/>
          <p:nvPr/>
        </p:nvSpPr>
        <p:spPr>
          <a:xfrm>
            <a:off x="0" y="41052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hlinkClick r:id="rId3"/>
              </a:rPr>
              <a:t>Millî Edebiyat Dönemi hikâyeleri</a:t>
            </a:r>
            <a:r>
              <a:rPr lang="tr-TR" sz="2200" dirty="0"/>
              <a:t>nin ortak özellikleri halkın anlayabileceği sade bir dille ülke sorunlarına ağırlık vermek, bunların üstesinden gelebilecek kahramanlar ve düşünceler geliştirmektir.</a:t>
            </a:r>
          </a:p>
          <a:p>
            <a:endParaRPr lang="tr-TR" sz="2200" dirty="0"/>
          </a:p>
          <a:p>
            <a:r>
              <a:rPr lang="tr-TR" sz="2200" dirty="0"/>
              <a:t>Bu dönemde sanatçılar Türkçülük fikriyle hikâyelerinde milli kaynaklara yönelmişlerdir. </a:t>
            </a:r>
          </a:p>
          <a:p>
            <a:endParaRPr lang="tr-TR" sz="2200" dirty="0"/>
          </a:p>
          <a:p>
            <a:r>
              <a:rPr lang="tr-TR" sz="2200" dirty="0"/>
              <a:t>Bu dönem hikayelerin en belirgin özelliği sade bir dille yazılmasıdır.</a:t>
            </a:r>
          </a:p>
          <a:p>
            <a:endParaRPr lang="tr-TR" sz="2200" dirty="0"/>
          </a:p>
          <a:p>
            <a:r>
              <a:rPr lang="tr-TR" sz="2200" dirty="0"/>
              <a:t>Dilin sadeleştirilmesi anlayışında “Yeni Lisan” makalesi etkili olmuştur.</a:t>
            </a:r>
          </a:p>
          <a:p>
            <a:endParaRPr lang="tr-TR" sz="2200" dirty="0"/>
          </a:p>
          <a:p>
            <a:r>
              <a:rPr lang="tr-TR" sz="2200" dirty="0"/>
              <a:t>Millî Edebiyat sanatçıları, hikâyelerde genellikle toplumsal temaları işlemişlerdir. 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D0149302-C11A-3C4E-ABCE-C4C601B3503A}"/>
              </a:ext>
            </a:extLst>
          </p:cNvPr>
          <p:cNvSpPr/>
          <p:nvPr/>
        </p:nvSpPr>
        <p:spPr>
          <a:xfrm>
            <a:off x="2501561" y="0"/>
            <a:ext cx="414087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MİLLİ EDEBİYAT DÖNEMİ’NDE HİKAYE</a:t>
            </a:r>
          </a:p>
        </p:txBody>
      </p:sp>
    </p:spTree>
    <p:extLst>
      <p:ext uri="{BB962C8B-B14F-4D97-AF65-F5344CB8AC3E}">
        <p14:creationId xmlns:p14="http://schemas.microsoft.com/office/powerpoint/2010/main" val="369285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65963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3200" dirty="0"/>
          </a:p>
        </p:txBody>
      </p:sp>
      <p:sp>
        <p:nvSpPr>
          <p:cNvPr id="8" name="Dikdörtgen 7"/>
          <p:cNvSpPr/>
          <p:nvPr/>
        </p:nvSpPr>
        <p:spPr>
          <a:xfrm>
            <a:off x="3448" y="917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200" dirty="0"/>
          </a:p>
          <a:p>
            <a:r>
              <a:rPr lang="tr-TR" sz="2200" dirty="0"/>
              <a:t>Sanatçılar “memleket edebiyatı” anlayışıyla hikâyelerinin konularını Anadolu’dan ya da milli tarihten seçmişlerdir.</a:t>
            </a:r>
          </a:p>
          <a:p>
            <a:endParaRPr lang="tr-TR" sz="2200" dirty="0"/>
          </a:p>
          <a:p>
            <a:r>
              <a:rPr lang="tr-TR" sz="2200" dirty="0"/>
              <a:t>Halkla iç içe olan sanatçılar, Anadolu’yu ve Anadolu insanını gözlemlemişler, tanımışlar ve eserlerinde bu gözlemlerini yansıtmışlardır. </a:t>
            </a:r>
          </a:p>
          <a:p>
            <a:endParaRPr lang="tr-TR" sz="2200" dirty="0"/>
          </a:p>
          <a:p>
            <a:r>
              <a:rPr lang="tr-TR" sz="2200" dirty="0"/>
              <a:t>Hikâyelerde; Anadolu insanının içinde bulunduğu ağır savaş̧ koşullarının getirdiği acılar ve yoksulluk, Türkçülük, çağdaşlaşma, batıl inançlar ve cehalet gibi temalar işlenmiştir. </a:t>
            </a:r>
          </a:p>
          <a:p>
            <a:endParaRPr lang="tr-TR" sz="2200" dirty="0"/>
          </a:p>
          <a:p>
            <a:r>
              <a:rPr lang="tr-TR" sz="2200" dirty="0"/>
              <a:t>Bu dönem hikâyeleri realizm akımının etkisiyle yazılmıştır.</a:t>
            </a:r>
          </a:p>
          <a:p>
            <a:endParaRPr lang="tr-TR" sz="2200" dirty="0"/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5311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65963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3200" dirty="0"/>
          </a:p>
        </p:txBody>
      </p:sp>
      <p:sp>
        <p:nvSpPr>
          <p:cNvPr id="8" name="Dikdörtgen 7"/>
          <p:cNvSpPr/>
          <p:nvPr/>
        </p:nvSpPr>
        <p:spPr>
          <a:xfrm>
            <a:off x="3448" y="9174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Milli Edebiyat Dönemi’nde hikayeler daha çok olay hikayesi türünde yazılmıştır.</a:t>
            </a:r>
          </a:p>
          <a:p>
            <a:endParaRPr lang="tr-TR" sz="2200" dirty="0"/>
          </a:p>
          <a:p>
            <a:r>
              <a:rPr lang="tr-TR" sz="2200" dirty="0"/>
              <a:t>Bu dönemde eser vermiş başlıca sanatçılar Ömer Seyfettin, Refik Halit Karay, Halide Edip Adıvar, Yakup Kadri Karaosmanoğlu'dur.</a:t>
            </a:r>
          </a:p>
          <a:p>
            <a:endParaRPr lang="tr-TR" sz="2200" dirty="0"/>
          </a:p>
          <a:p>
            <a:r>
              <a:rPr lang="tr-TR" sz="2200" dirty="0"/>
              <a:t>Yeni Lisan makalesiyle dilde sadeleşmenin öncülerinden olan Ömer Seyfettin, bu dönemin en başarılı hikayecilerinden birisi olmuştur.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85796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198</Words>
  <Application>Microsoft Macintosh PowerPoint</Application>
  <PresentationFormat>Ekran Gösterisi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115</cp:revision>
  <dcterms:created xsi:type="dcterms:W3CDTF">2013-01-27T12:21:31Z</dcterms:created>
  <dcterms:modified xsi:type="dcterms:W3CDTF">2021-10-11T19:32:15Z</dcterms:modified>
</cp:coreProperties>
</file>